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2" y="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智彦" userId="b14e5bcdacc76d4a" providerId="LiveId" clId="{04C89A4E-5580-4DB1-841C-ABFF10EB3FE5}"/>
    <pc:docChg chg="undo custSel addSld modSld sldOrd">
      <pc:chgData name="智彦" userId="b14e5bcdacc76d4a" providerId="LiveId" clId="{04C89A4E-5580-4DB1-841C-ABFF10EB3FE5}" dt="2022-10-23T01:33:22.954" v="8125" actId="6549"/>
      <pc:docMkLst>
        <pc:docMk/>
      </pc:docMkLst>
      <pc:sldChg chg="addSp delSp modSp mod modAnim">
        <pc:chgData name="智彦" userId="b14e5bcdacc76d4a" providerId="LiveId" clId="{04C89A4E-5580-4DB1-841C-ABFF10EB3FE5}" dt="2022-10-23T00:30:17.443" v="5694"/>
        <pc:sldMkLst>
          <pc:docMk/>
          <pc:sldMk cId="1189255116" sldId="257"/>
        </pc:sldMkLst>
        <pc:spChg chg="mod">
          <ac:chgData name="智彦" userId="b14e5bcdacc76d4a" providerId="LiveId" clId="{04C89A4E-5580-4DB1-841C-ABFF10EB3FE5}" dt="2022-10-23T00:28:51.656" v="5668" actId="1076"/>
          <ac:spMkLst>
            <pc:docMk/>
            <pc:sldMk cId="1189255116" sldId="257"/>
            <ac:spMk id="5" creationId="{2042F5E1-37DA-6C77-6BFF-45572304E0E2}"/>
          </ac:spMkLst>
        </pc:spChg>
        <pc:spChg chg="add mod">
          <ac:chgData name="智彦" userId="b14e5bcdacc76d4a" providerId="LiveId" clId="{04C89A4E-5580-4DB1-841C-ABFF10EB3FE5}" dt="2022-10-22T13:14:08.403" v="872" actId="403"/>
          <ac:spMkLst>
            <pc:docMk/>
            <pc:sldMk cId="1189255116" sldId="257"/>
            <ac:spMk id="7" creationId="{2E7657B1-93B7-1B10-B3DA-72A812D7E5AA}"/>
          </ac:spMkLst>
        </pc:spChg>
        <pc:graphicFrameChg chg="mod modGraphic">
          <ac:chgData name="智彦" userId="b14e5bcdacc76d4a" providerId="LiveId" clId="{04C89A4E-5580-4DB1-841C-ABFF10EB3FE5}" dt="2022-10-22T13:18:56.699" v="977" actId="20577"/>
          <ac:graphicFrameMkLst>
            <pc:docMk/>
            <pc:sldMk cId="1189255116" sldId="257"/>
            <ac:graphicFrameMk id="6" creationId="{A0CA210E-29EF-497F-184E-78BE32BB6E41}"/>
          </ac:graphicFrameMkLst>
        </pc:graphicFrameChg>
        <pc:picChg chg="mod">
          <ac:chgData name="智彦" userId="b14e5bcdacc76d4a" providerId="LiveId" clId="{04C89A4E-5580-4DB1-841C-ABFF10EB3FE5}" dt="2022-10-22T12:55:15.222" v="626" actId="1076"/>
          <ac:picMkLst>
            <pc:docMk/>
            <pc:sldMk cId="1189255116" sldId="257"/>
            <ac:picMk id="4" creationId="{F94E0420-4511-1584-B0BF-8FB4CEC258F3}"/>
          </ac:picMkLst>
        </pc:picChg>
        <pc:picChg chg="add mod">
          <ac:chgData name="智彦" userId="b14e5bcdacc76d4a" providerId="LiveId" clId="{04C89A4E-5580-4DB1-841C-ABFF10EB3FE5}" dt="2022-10-22T13:16:49.133" v="936" actId="552"/>
          <ac:picMkLst>
            <pc:docMk/>
            <pc:sldMk cId="1189255116" sldId="257"/>
            <ac:picMk id="9" creationId="{17EDD570-8358-1A95-15B4-06ECCBCBA094}"/>
          </ac:picMkLst>
        </pc:picChg>
        <pc:picChg chg="add del mod">
          <ac:chgData name="智彦" userId="b14e5bcdacc76d4a" providerId="LiveId" clId="{04C89A4E-5580-4DB1-841C-ABFF10EB3FE5}" dt="2022-10-22T13:11:17.410" v="725" actId="478"/>
          <ac:picMkLst>
            <pc:docMk/>
            <pc:sldMk cId="1189255116" sldId="257"/>
            <ac:picMk id="11" creationId="{CAAB2201-3011-AE15-9F13-D53A97996B6E}"/>
          </ac:picMkLst>
        </pc:picChg>
        <pc:picChg chg="add mod">
          <ac:chgData name="智彦" userId="b14e5bcdacc76d4a" providerId="LiveId" clId="{04C89A4E-5580-4DB1-841C-ABFF10EB3FE5}" dt="2022-10-22T13:16:49.133" v="936" actId="552"/>
          <ac:picMkLst>
            <pc:docMk/>
            <pc:sldMk cId="1189255116" sldId="257"/>
            <ac:picMk id="13" creationId="{5308F6E2-6F56-BBD6-221B-748664FFAA2A}"/>
          </ac:picMkLst>
        </pc:picChg>
        <pc:picChg chg="add mod">
          <ac:chgData name="智彦" userId="b14e5bcdacc76d4a" providerId="LiveId" clId="{04C89A4E-5580-4DB1-841C-ABFF10EB3FE5}" dt="2022-10-22T13:16:49.133" v="936" actId="552"/>
          <ac:picMkLst>
            <pc:docMk/>
            <pc:sldMk cId="1189255116" sldId="257"/>
            <ac:picMk id="15" creationId="{546FE8CB-6DF9-3CEC-7A9C-8AA051BAE984}"/>
          </ac:picMkLst>
        </pc:picChg>
        <pc:picChg chg="add mod">
          <ac:chgData name="智彦" userId="b14e5bcdacc76d4a" providerId="LiveId" clId="{04C89A4E-5580-4DB1-841C-ABFF10EB3FE5}" dt="2022-10-22T13:19:06.230" v="980" actId="1036"/>
          <ac:picMkLst>
            <pc:docMk/>
            <pc:sldMk cId="1189255116" sldId="257"/>
            <ac:picMk id="17" creationId="{7B794AEA-C0D1-69F8-3CA4-EE4CAD504CE7}"/>
          </ac:picMkLst>
        </pc:picChg>
        <pc:picChg chg="add mod">
          <ac:chgData name="智彦" userId="b14e5bcdacc76d4a" providerId="LiveId" clId="{04C89A4E-5580-4DB1-841C-ABFF10EB3FE5}" dt="2022-10-22T13:16:49.133" v="936" actId="552"/>
          <ac:picMkLst>
            <pc:docMk/>
            <pc:sldMk cId="1189255116" sldId="257"/>
            <ac:picMk id="19" creationId="{F8C03549-1323-D4E7-D6B2-C05B7BFD0586}"/>
          </ac:picMkLst>
        </pc:picChg>
        <pc:picChg chg="add mod">
          <ac:chgData name="智彦" userId="b14e5bcdacc76d4a" providerId="LiveId" clId="{04C89A4E-5580-4DB1-841C-ABFF10EB3FE5}" dt="2022-10-22T13:16:49.133" v="936" actId="552"/>
          <ac:picMkLst>
            <pc:docMk/>
            <pc:sldMk cId="1189255116" sldId="257"/>
            <ac:picMk id="21" creationId="{1CABA2DE-65A3-271A-81AD-2493EF4F9CB8}"/>
          </ac:picMkLst>
        </pc:picChg>
        <pc:picChg chg="add mod">
          <ac:chgData name="智彦" userId="b14e5bcdacc76d4a" providerId="LiveId" clId="{04C89A4E-5580-4DB1-841C-ABFF10EB3FE5}" dt="2022-10-22T13:18:07.960" v="938" actId="1076"/>
          <ac:picMkLst>
            <pc:docMk/>
            <pc:sldMk cId="1189255116" sldId="257"/>
            <ac:picMk id="23" creationId="{0E406278-FDDE-28EB-BB92-1801FBC8F4FC}"/>
          </ac:picMkLst>
        </pc:picChg>
      </pc:sldChg>
      <pc:sldChg chg="modSp mod modAnim">
        <pc:chgData name="智彦" userId="b14e5bcdacc76d4a" providerId="LiveId" clId="{04C89A4E-5580-4DB1-841C-ABFF10EB3FE5}" dt="2022-10-23T00:36:43.641" v="5714"/>
        <pc:sldMkLst>
          <pc:docMk/>
          <pc:sldMk cId="431690746" sldId="258"/>
        </pc:sldMkLst>
        <pc:spChg chg="mod">
          <ac:chgData name="智彦" userId="b14e5bcdacc76d4a" providerId="LiveId" clId="{04C89A4E-5580-4DB1-841C-ABFF10EB3FE5}" dt="2022-10-23T00:29:54.262" v="5693" actId="20577"/>
          <ac:spMkLst>
            <pc:docMk/>
            <pc:sldMk cId="431690746" sldId="258"/>
            <ac:spMk id="3" creationId="{50273B7B-BB0D-1EC0-D1A6-1465A8A07B46}"/>
          </ac:spMkLst>
        </pc:spChg>
      </pc:sldChg>
      <pc:sldChg chg="modSp mod">
        <pc:chgData name="智彦" userId="b14e5bcdacc76d4a" providerId="LiveId" clId="{04C89A4E-5580-4DB1-841C-ABFF10EB3FE5}" dt="2022-10-23T00:50:36.234" v="5860" actId="6549"/>
        <pc:sldMkLst>
          <pc:docMk/>
          <pc:sldMk cId="4265090381" sldId="261"/>
        </pc:sldMkLst>
        <pc:spChg chg="mod">
          <ac:chgData name="智彦" userId="b14e5bcdacc76d4a" providerId="LiveId" clId="{04C89A4E-5580-4DB1-841C-ABFF10EB3FE5}" dt="2022-10-23T00:50:36.234" v="5860" actId="6549"/>
          <ac:spMkLst>
            <pc:docMk/>
            <pc:sldMk cId="4265090381" sldId="261"/>
            <ac:spMk id="3" creationId="{1E0A2C69-F3BD-7B02-E620-FAAFFFEF0936}"/>
          </ac:spMkLst>
        </pc:spChg>
      </pc:sldChg>
      <pc:sldChg chg="modSp mod">
        <pc:chgData name="智彦" userId="b14e5bcdacc76d4a" providerId="LiveId" clId="{04C89A4E-5580-4DB1-841C-ABFF10EB3FE5}" dt="2022-10-23T00:50:07.156" v="5832" actId="20577"/>
        <pc:sldMkLst>
          <pc:docMk/>
          <pc:sldMk cId="1706419684" sldId="263"/>
        </pc:sldMkLst>
        <pc:spChg chg="mod">
          <ac:chgData name="智彦" userId="b14e5bcdacc76d4a" providerId="LiveId" clId="{04C89A4E-5580-4DB1-841C-ABFF10EB3FE5}" dt="2022-10-23T00:50:07.156" v="5832" actId="20577"/>
          <ac:spMkLst>
            <pc:docMk/>
            <pc:sldMk cId="1706419684" sldId="263"/>
            <ac:spMk id="3" creationId="{1B9082E7-8BD2-AB7B-B43A-63C4364A08C0}"/>
          </ac:spMkLst>
        </pc:spChg>
      </pc:sldChg>
      <pc:sldChg chg="modSp mod">
        <pc:chgData name="智彦" userId="b14e5bcdacc76d4a" providerId="LiveId" clId="{04C89A4E-5580-4DB1-841C-ABFF10EB3FE5}" dt="2022-10-23T00:51:43.805" v="5865" actId="20577"/>
        <pc:sldMkLst>
          <pc:docMk/>
          <pc:sldMk cId="4028008209" sldId="265"/>
        </pc:sldMkLst>
        <pc:spChg chg="mod">
          <ac:chgData name="智彦" userId="b14e5bcdacc76d4a" providerId="LiveId" clId="{04C89A4E-5580-4DB1-841C-ABFF10EB3FE5}" dt="2022-10-23T00:42:10.401" v="5744" actId="20577"/>
          <ac:spMkLst>
            <pc:docMk/>
            <pc:sldMk cId="4028008209" sldId="265"/>
            <ac:spMk id="2" creationId="{C2DE65F5-5541-8C06-2124-593DDDF51F76}"/>
          </ac:spMkLst>
        </pc:spChg>
        <pc:spChg chg="mod">
          <ac:chgData name="智彦" userId="b14e5bcdacc76d4a" providerId="LiveId" clId="{04C89A4E-5580-4DB1-841C-ABFF10EB3FE5}" dt="2022-10-23T00:51:43.805" v="5865" actId="20577"/>
          <ac:spMkLst>
            <pc:docMk/>
            <pc:sldMk cId="4028008209" sldId="265"/>
            <ac:spMk id="3" creationId="{390C5877-04B7-1D8D-4F97-9329427EE6A9}"/>
          </ac:spMkLst>
        </pc:spChg>
      </pc:sldChg>
      <pc:sldChg chg="modSp mod">
        <pc:chgData name="智彦" userId="b14e5bcdacc76d4a" providerId="LiveId" clId="{04C89A4E-5580-4DB1-841C-ABFF10EB3FE5}" dt="2022-10-23T00:49:28.917" v="5826" actId="6549"/>
        <pc:sldMkLst>
          <pc:docMk/>
          <pc:sldMk cId="1146131484" sldId="266"/>
        </pc:sldMkLst>
        <pc:spChg chg="mod">
          <ac:chgData name="智彦" userId="b14e5bcdacc76d4a" providerId="LiveId" clId="{04C89A4E-5580-4DB1-841C-ABFF10EB3FE5}" dt="2022-10-23T00:49:28.917" v="5826" actId="6549"/>
          <ac:spMkLst>
            <pc:docMk/>
            <pc:sldMk cId="1146131484" sldId="266"/>
            <ac:spMk id="2" creationId="{311270B1-27B8-EF90-8099-75251A1AA31B}"/>
          </ac:spMkLst>
        </pc:spChg>
      </pc:sldChg>
      <pc:sldChg chg="modSp mod">
        <pc:chgData name="智彦" userId="b14e5bcdacc76d4a" providerId="LiveId" clId="{04C89A4E-5580-4DB1-841C-ABFF10EB3FE5}" dt="2022-10-21T03:32:40.017" v="66" actId="20577"/>
        <pc:sldMkLst>
          <pc:docMk/>
          <pc:sldMk cId="3626143145" sldId="267"/>
        </pc:sldMkLst>
        <pc:graphicFrameChg chg="mod modGraphic">
          <ac:chgData name="智彦" userId="b14e5bcdacc76d4a" providerId="LiveId" clId="{04C89A4E-5580-4DB1-841C-ABFF10EB3FE5}" dt="2022-10-21T03:32:40.017" v="66" actId="20577"/>
          <ac:graphicFrameMkLst>
            <pc:docMk/>
            <pc:sldMk cId="3626143145" sldId="267"/>
            <ac:graphicFrameMk id="5" creationId="{DA61E508-6435-0A35-489A-8AF678BE1FE4}"/>
          </ac:graphicFrameMkLst>
        </pc:graphicFrameChg>
      </pc:sldChg>
      <pc:sldChg chg="addSp delSp modSp new mod modAnim">
        <pc:chgData name="智彦" userId="b14e5bcdacc76d4a" providerId="LiveId" clId="{04C89A4E-5580-4DB1-841C-ABFF10EB3FE5}" dt="2022-10-23T00:45:16.666" v="5758" actId="20577"/>
        <pc:sldMkLst>
          <pc:docMk/>
          <pc:sldMk cId="2036834918" sldId="268"/>
        </pc:sldMkLst>
        <pc:spChg chg="del">
          <ac:chgData name="智彦" userId="b14e5bcdacc76d4a" providerId="LiveId" clId="{04C89A4E-5580-4DB1-841C-ABFF10EB3FE5}" dt="2022-10-22T08:52:42.108" v="130" actId="478"/>
          <ac:spMkLst>
            <pc:docMk/>
            <pc:sldMk cId="2036834918" sldId="268"/>
            <ac:spMk id="2" creationId="{8A909531-0701-E947-4319-7468A8BFE414}"/>
          </ac:spMkLst>
        </pc:spChg>
        <pc:spChg chg="add del mod">
          <ac:chgData name="智彦" userId="b14e5bcdacc76d4a" providerId="LiveId" clId="{04C89A4E-5580-4DB1-841C-ABFF10EB3FE5}" dt="2022-10-22T14:06:07.262" v="4466" actId="478"/>
          <ac:spMkLst>
            <pc:docMk/>
            <pc:sldMk cId="2036834918" sldId="268"/>
            <ac:spMk id="2" creationId="{C5C83FD8-971C-C6D7-12CB-F454E7F10850}"/>
          </ac:spMkLst>
        </pc:spChg>
        <pc:spChg chg="mod">
          <ac:chgData name="智彦" userId="b14e5bcdacc76d4a" providerId="LiveId" clId="{04C89A4E-5580-4DB1-841C-ABFF10EB3FE5}" dt="2022-10-23T00:43:11.226" v="5752" actId="20577"/>
          <ac:spMkLst>
            <pc:docMk/>
            <pc:sldMk cId="2036834918" sldId="268"/>
            <ac:spMk id="3" creationId="{98920A5D-F7B5-FC3A-4695-952B4E04BBEE}"/>
          </ac:spMkLst>
        </pc:spChg>
        <pc:spChg chg="add mod">
          <ac:chgData name="智彦" userId="b14e5bcdacc76d4a" providerId="LiveId" clId="{04C89A4E-5580-4DB1-841C-ABFF10EB3FE5}" dt="2022-10-23T00:45:16.666" v="5758" actId="20577"/>
          <ac:spMkLst>
            <pc:docMk/>
            <pc:sldMk cId="2036834918" sldId="268"/>
            <ac:spMk id="4" creationId="{41404522-915A-DB98-C761-B0BE7403559B}"/>
          </ac:spMkLst>
        </pc:spChg>
        <pc:spChg chg="add mod">
          <ac:chgData name="智彦" userId="b14e5bcdacc76d4a" providerId="LiveId" clId="{04C89A4E-5580-4DB1-841C-ABFF10EB3FE5}" dt="2022-10-22T13:22:14.048" v="1052" actId="115"/>
          <ac:spMkLst>
            <pc:docMk/>
            <pc:sldMk cId="2036834918" sldId="268"/>
            <ac:spMk id="5" creationId="{DE8248E2-4026-A1B6-C3AD-BDDCF0C3F3A1}"/>
          </ac:spMkLst>
        </pc:spChg>
        <pc:spChg chg="add mod">
          <ac:chgData name="智彦" userId="b14e5bcdacc76d4a" providerId="LiveId" clId="{04C89A4E-5580-4DB1-841C-ABFF10EB3FE5}" dt="2022-10-22T14:14:19.001" v="4816" actId="20577"/>
          <ac:spMkLst>
            <pc:docMk/>
            <pc:sldMk cId="2036834918" sldId="268"/>
            <ac:spMk id="6" creationId="{8D9657A4-F010-AE7B-85A7-DC4E8A118BB1}"/>
          </ac:spMkLst>
        </pc:spChg>
        <pc:spChg chg="add mod">
          <ac:chgData name="智彦" userId="b14e5bcdacc76d4a" providerId="LiveId" clId="{04C89A4E-5580-4DB1-841C-ABFF10EB3FE5}" dt="2022-10-23T00:43:51.891" v="5753" actId="164"/>
          <ac:spMkLst>
            <pc:docMk/>
            <pc:sldMk cId="2036834918" sldId="268"/>
            <ac:spMk id="7" creationId="{F240C634-5F79-EA65-9E95-E65959B18622}"/>
          </ac:spMkLst>
        </pc:spChg>
        <pc:spChg chg="add mod">
          <ac:chgData name="智彦" userId="b14e5bcdacc76d4a" providerId="LiveId" clId="{04C89A4E-5580-4DB1-841C-ABFF10EB3FE5}" dt="2022-10-23T00:43:51.891" v="5753" actId="164"/>
          <ac:spMkLst>
            <pc:docMk/>
            <pc:sldMk cId="2036834918" sldId="268"/>
            <ac:spMk id="8" creationId="{F02358A7-9F58-8783-8021-59FF0061B822}"/>
          </ac:spMkLst>
        </pc:spChg>
        <pc:spChg chg="add mod">
          <ac:chgData name="智彦" userId="b14e5bcdacc76d4a" providerId="LiveId" clId="{04C89A4E-5580-4DB1-841C-ABFF10EB3FE5}" dt="2022-10-23T00:43:51.891" v="5753" actId="164"/>
          <ac:spMkLst>
            <pc:docMk/>
            <pc:sldMk cId="2036834918" sldId="268"/>
            <ac:spMk id="14" creationId="{B51D1640-FF68-C8A0-CE7F-4198B513E027}"/>
          </ac:spMkLst>
        </pc:spChg>
        <pc:spChg chg="add mod">
          <ac:chgData name="智彦" userId="b14e5bcdacc76d4a" providerId="LiveId" clId="{04C89A4E-5580-4DB1-841C-ABFF10EB3FE5}" dt="2022-10-23T00:44:07.058" v="5754" actId="164"/>
          <ac:spMkLst>
            <pc:docMk/>
            <pc:sldMk cId="2036834918" sldId="268"/>
            <ac:spMk id="15" creationId="{EE85D057-6B5B-12CA-EF80-153B76A2D19A}"/>
          </ac:spMkLst>
        </pc:spChg>
        <pc:spChg chg="add mod">
          <ac:chgData name="智彦" userId="b14e5bcdacc76d4a" providerId="LiveId" clId="{04C89A4E-5580-4DB1-841C-ABFF10EB3FE5}" dt="2022-10-23T00:44:07.058" v="5754" actId="164"/>
          <ac:spMkLst>
            <pc:docMk/>
            <pc:sldMk cId="2036834918" sldId="268"/>
            <ac:spMk id="16" creationId="{B96DD56A-3F46-E595-6F7B-7B793B810E3E}"/>
          </ac:spMkLst>
        </pc:spChg>
        <pc:spChg chg="add mod">
          <ac:chgData name="智彦" userId="b14e5bcdacc76d4a" providerId="LiveId" clId="{04C89A4E-5580-4DB1-841C-ABFF10EB3FE5}" dt="2022-10-23T00:44:07.058" v="5754" actId="164"/>
          <ac:spMkLst>
            <pc:docMk/>
            <pc:sldMk cId="2036834918" sldId="268"/>
            <ac:spMk id="17" creationId="{5E2FA180-0BD2-6CC2-05CE-E62BE337C01C}"/>
          </ac:spMkLst>
        </pc:spChg>
        <pc:grpChg chg="add mod">
          <ac:chgData name="智彦" userId="b14e5bcdacc76d4a" providerId="LiveId" clId="{04C89A4E-5580-4DB1-841C-ABFF10EB3FE5}" dt="2022-10-23T00:43:51.891" v="5753" actId="164"/>
          <ac:grpSpMkLst>
            <pc:docMk/>
            <pc:sldMk cId="2036834918" sldId="268"/>
            <ac:grpSpMk id="2" creationId="{F563D8D9-9B67-0985-FACB-6D31D7A9E1A5}"/>
          </ac:grpSpMkLst>
        </pc:grpChg>
        <pc:grpChg chg="add mod">
          <ac:chgData name="智彦" userId="b14e5bcdacc76d4a" providerId="LiveId" clId="{04C89A4E-5580-4DB1-841C-ABFF10EB3FE5}" dt="2022-10-23T00:44:07.058" v="5754" actId="164"/>
          <ac:grpSpMkLst>
            <pc:docMk/>
            <pc:sldMk cId="2036834918" sldId="268"/>
            <ac:grpSpMk id="9" creationId="{50E3FD64-E0F5-4F0F-FC9D-B1CD3B03BA3B}"/>
          </ac:grpSpMkLst>
        </pc:grpChg>
        <pc:cxnChg chg="add mod">
          <ac:chgData name="智彦" userId="b14e5bcdacc76d4a" providerId="LiveId" clId="{04C89A4E-5580-4DB1-841C-ABFF10EB3FE5}" dt="2022-10-23T00:43:51.891" v="5753" actId="164"/>
          <ac:cxnSpMkLst>
            <pc:docMk/>
            <pc:sldMk cId="2036834918" sldId="268"/>
            <ac:cxnSpMk id="10" creationId="{A855CDB8-0146-FB96-CF6D-DB225803AABF}"/>
          </ac:cxnSpMkLst>
        </pc:cxnChg>
        <pc:cxnChg chg="add mod">
          <ac:chgData name="智彦" userId="b14e5bcdacc76d4a" providerId="LiveId" clId="{04C89A4E-5580-4DB1-841C-ABFF10EB3FE5}" dt="2022-10-23T00:43:51.891" v="5753" actId="164"/>
          <ac:cxnSpMkLst>
            <pc:docMk/>
            <pc:sldMk cId="2036834918" sldId="268"/>
            <ac:cxnSpMk id="11" creationId="{4B5F3A87-92E9-1A1D-07C5-53D2AB891BD5}"/>
          </ac:cxnSpMkLst>
        </pc:cxnChg>
      </pc:sldChg>
      <pc:sldChg chg="addSp delSp modSp new mod ord">
        <pc:chgData name="智彦" userId="b14e5bcdacc76d4a" providerId="LiveId" clId="{04C89A4E-5580-4DB1-841C-ABFF10EB3FE5}" dt="2022-10-22T13:19:37.348" v="985"/>
        <pc:sldMkLst>
          <pc:docMk/>
          <pc:sldMk cId="781925559" sldId="269"/>
        </pc:sldMkLst>
        <pc:spChg chg="mod">
          <ac:chgData name="智彦" userId="b14e5bcdacc76d4a" providerId="LiveId" clId="{04C89A4E-5580-4DB1-841C-ABFF10EB3FE5}" dt="2022-10-22T12:54:19.822" v="619" actId="27636"/>
          <ac:spMkLst>
            <pc:docMk/>
            <pc:sldMk cId="781925559" sldId="269"/>
            <ac:spMk id="3" creationId="{2A391350-3664-12CF-456E-542A5D3F9802}"/>
          </ac:spMkLst>
        </pc:spChg>
        <pc:graphicFrameChg chg="add del mod">
          <ac:chgData name="智彦" userId="b14e5bcdacc76d4a" providerId="LiveId" clId="{04C89A4E-5580-4DB1-841C-ABFF10EB3FE5}" dt="2022-10-22T12:54:43.277" v="621" actId="478"/>
          <ac:graphicFrameMkLst>
            <pc:docMk/>
            <pc:sldMk cId="781925559" sldId="269"/>
            <ac:graphicFrameMk id="4" creationId="{7E620331-43A5-B88A-1113-97E949E9B709}"/>
          </ac:graphicFrameMkLst>
        </pc:graphicFrameChg>
        <pc:graphicFrameChg chg="add mod">
          <ac:chgData name="智彦" userId="b14e5bcdacc76d4a" providerId="LiveId" clId="{04C89A4E-5580-4DB1-841C-ABFF10EB3FE5}" dt="2022-10-22T12:54:51.073" v="623" actId="1076"/>
          <ac:graphicFrameMkLst>
            <pc:docMk/>
            <pc:sldMk cId="781925559" sldId="269"/>
            <ac:graphicFrameMk id="5" creationId="{80D8468B-AF8A-45E0-A062-736186626E09}"/>
          </ac:graphicFrameMkLst>
        </pc:graphicFrame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6" creationId="{BB305011-247E-F0D9-AE81-79CE6D5FE761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7" creationId="{47AEF678-D9B0-FD38-E6AF-53244E6B6CB0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8" creationId="{0D85CF54-9FA7-2A06-E188-3257C90F941A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9" creationId="{CEF42F65-35D3-A908-2984-CC6CB7FBD629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0" creationId="{17B0422A-F8E7-2FE1-C50C-0B856C25F331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1" creationId="{B7C388C5-3897-93E1-17CA-53962E009C19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2" creationId="{E2417DD5-E665-581E-FDF3-4C998AA49283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3" creationId="{0B86B9A8-D960-4BA5-94EF-E596A99C4F16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4" creationId="{2B0A1F08-570C-DE66-6A19-2904922AB76D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5" creationId="{77B43432-2D26-A634-031E-A63D57C66229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6" creationId="{77C60F88-F0DC-74D5-DE6B-5DF74F0E2937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7" creationId="{44606110-90AC-F9C3-9467-266C206BCD94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8" creationId="{7FB57BC9-A7D0-4CD0-FD0B-37E10ABB7F97}"/>
          </ac:picMkLst>
        </pc:picChg>
        <pc:picChg chg="add mod">
          <ac:chgData name="智彦" userId="b14e5bcdacc76d4a" providerId="LiveId" clId="{04C89A4E-5580-4DB1-841C-ABFF10EB3FE5}" dt="2022-10-22T12:54:51.073" v="623" actId="1076"/>
          <ac:picMkLst>
            <pc:docMk/>
            <pc:sldMk cId="781925559" sldId="269"/>
            <ac:picMk id="19" creationId="{E51F0FDD-9DAD-8EB2-BD43-7FD47DA53537}"/>
          </ac:picMkLst>
        </pc:picChg>
      </pc:sldChg>
      <pc:sldChg chg="modSp new mod">
        <pc:chgData name="智彦" userId="b14e5bcdacc76d4a" providerId="LiveId" clId="{04C89A4E-5580-4DB1-841C-ABFF10EB3FE5}" dt="2022-10-23T01:03:40.438" v="6363" actId="207"/>
        <pc:sldMkLst>
          <pc:docMk/>
          <pc:sldMk cId="4119580069" sldId="270"/>
        </pc:sldMkLst>
        <pc:spChg chg="mod">
          <ac:chgData name="智彦" userId="b14e5bcdacc76d4a" providerId="LiveId" clId="{04C89A4E-5580-4DB1-841C-ABFF10EB3FE5}" dt="2022-10-23T01:03:40.438" v="6363" actId="207"/>
          <ac:spMkLst>
            <pc:docMk/>
            <pc:sldMk cId="4119580069" sldId="270"/>
            <ac:spMk id="2" creationId="{A68EC079-3B7D-3D8C-44FC-68CD631956C0}"/>
          </ac:spMkLst>
        </pc:spChg>
        <pc:spChg chg="mod">
          <ac:chgData name="智彦" userId="b14e5bcdacc76d4a" providerId="LiveId" clId="{04C89A4E-5580-4DB1-841C-ABFF10EB3FE5}" dt="2022-10-22T13:24:53.764" v="1097" actId="20577"/>
          <ac:spMkLst>
            <pc:docMk/>
            <pc:sldMk cId="4119580069" sldId="270"/>
            <ac:spMk id="3" creationId="{503BC59E-40BF-4241-AB2D-04F67D2F0CEE}"/>
          </ac:spMkLst>
        </pc:spChg>
      </pc:sldChg>
      <pc:sldChg chg="addSp modSp new mod modAnim">
        <pc:chgData name="智彦" userId="b14e5bcdacc76d4a" providerId="LiveId" clId="{04C89A4E-5580-4DB1-841C-ABFF10EB3FE5}" dt="2022-10-23T00:54:01.420" v="5902"/>
        <pc:sldMkLst>
          <pc:docMk/>
          <pc:sldMk cId="595568792" sldId="271"/>
        </pc:sldMkLst>
        <pc:spChg chg="mod">
          <ac:chgData name="智彦" userId="b14e5bcdacc76d4a" providerId="LiveId" clId="{04C89A4E-5580-4DB1-841C-ABFF10EB3FE5}" dt="2022-10-23T00:53:44.575" v="5900" actId="27636"/>
          <ac:spMkLst>
            <pc:docMk/>
            <pc:sldMk cId="595568792" sldId="271"/>
            <ac:spMk id="2" creationId="{272BB53D-A9F8-813E-9756-79E14AF75501}"/>
          </ac:spMkLst>
        </pc:spChg>
        <pc:spChg chg="mod">
          <ac:chgData name="智彦" userId="b14e5bcdacc76d4a" providerId="LiveId" clId="{04C89A4E-5580-4DB1-841C-ABFF10EB3FE5}" dt="2022-10-22T13:56:32.387" v="3991" actId="6549"/>
          <ac:spMkLst>
            <pc:docMk/>
            <pc:sldMk cId="595568792" sldId="271"/>
            <ac:spMk id="3" creationId="{A8EFC622-200E-6F18-A576-E6D8AE31D6DE}"/>
          </ac:spMkLst>
        </pc:spChg>
        <pc:spChg chg="add mod">
          <ac:chgData name="智彦" userId="b14e5bcdacc76d4a" providerId="LiveId" clId="{04C89A4E-5580-4DB1-841C-ABFF10EB3FE5}" dt="2022-10-23T00:53:58.670" v="5901" actId="164"/>
          <ac:spMkLst>
            <pc:docMk/>
            <pc:sldMk cId="595568792" sldId="271"/>
            <ac:spMk id="4" creationId="{DBD6BEE9-DF1E-A74C-50A8-2446EFC921E6}"/>
          </ac:spMkLst>
        </pc:spChg>
        <pc:spChg chg="add mod">
          <ac:chgData name="智彦" userId="b14e5bcdacc76d4a" providerId="LiveId" clId="{04C89A4E-5580-4DB1-841C-ABFF10EB3FE5}" dt="2022-10-23T00:53:58.670" v="5901" actId="164"/>
          <ac:spMkLst>
            <pc:docMk/>
            <pc:sldMk cId="595568792" sldId="271"/>
            <ac:spMk id="5" creationId="{CBAF1562-58EF-D60F-90DB-0B5A143071C7}"/>
          </ac:spMkLst>
        </pc:spChg>
        <pc:grpChg chg="add mod">
          <ac:chgData name="智彦" userId="b14e5bcdacc76d4a" providerId="LiveId" clId="{04C89A4E-5580-4DB1-841C-ABFF10EB3FE5}" dt="2022-10-23T00:53:58.670" v="5901" actId="164"/>
          <ac:grpSpMkLst>
            <pc:docMk/>
            <pc:sldMk cId="595568792" sldId="271"/>
            <ac:grpSpMk id="6" creationId="{4DAAB666-D19F-F690-B0A7-0F41732198CB}"/>
          </ac:grpSpMkLst>
        </pc:grpChg>
      </pc:sldChg>
      <pc:sldChg chg="addSp modSp new mod">
        <pc:chgData name="智彦" userId="b14e5bcdacc76d4a" providerId="LiveId" clId="{04C89A4E-5580-4DB1-841C-ABFF10EB3FE5}" dt="2022-10-23T01:02:36.791" v="6357" actId="20577"/>
        <pc:sldMkLst>
          <pc:docMk/>
          <pc:sldMk cId="4212176368" sldId="272"/>
        </pc:sldMkLst>
        <pc:spChg chg="mod">
          <ac:chgData name="智彦" userId="b14e5bcdacc76d4a" providerId="LiveId" clId="{04C89A4E-5580-4DB1-841C-ABFF10EB3FE5}" dt="2022-10-23T01:02:36.791" v="6357" actId="20577"/>
          <ac:spMkLst>
            <pc:docMk/>
            <pc:sldMk cId="4212176368" sldId="272"/>
            <ac:spMk id="2" creationId="{F3007996-7820-0622-7166-ABDE29E6DF63}"/>
          </ac:spMkLst>
        </pc:spChg>
        <pc:spChg chg="mod">
          <ac:chgData name="智彦" userId="b14e5bcdacc76d4a" providerId="LiveId" clId="{04C89A4E-5580-4DB1-841C-ABFF10EB3FE5}" dt="2022-10-22T14:20:08.836" v="5189" actId="20577"/>
          <ac:spMkLst>
            <pc:docMk/>
            <pc:sldMk cId="4212176368" sldId="272"/>
            <ac:spMk id="3" creationId="{6F7FB374-04C1-B2DF-7B0E-365CD4959E78}"/>
          </ac:spMkLst>
        </pc:spChg>
        <pc:picChg chg="add mod">
          <ac:chgData name="智彦" userId="b14e5bcdacc76d4a" providerId="LiveId" clId="{04C89A4E-5580-4DB1-841C-ABFF10EB3FE5}" dt="2022-10-23T01:00:39.695" v="6200" actId="1076"/>
          <ac:picMkLst>
            <pc:docMk/>
            <pc:sldMk cId="4212176368" sldId="272"/>
            <ac:picMk id="5" creationId="{CB70FCBC-C145-E80E-FEAC-01529F984F0C}"/>
          </ac:picMkLst>
        </pc:picChg>
      </pc:sldChg>
      <pc:sldChg chg="modSp new mod">
        <pc:chgData name="智彦" userId="b14e5bcdacc76d4a" providerId="LiveId" clId="{04C89A4E-5580-4DB1-841C-ABFF10EB3FE5}" dt="2022-10-23T01:33:22.954" v="8125" actId="6549"/>
        <pc:sldMkLst>
          <pc:docMk/>
          <pc:sldMk cId="2321572476" sldId="273"/>
        </pc:sldMkLst>
        <pc:spChg chg="mod">
          <ac:chgData name="智彦" userId="b14e5bcdacc76d4a" providerId="LiveId" clId="{04C89A4E-5580-4DB1-841C-ABFF10EB3FE5}" dt="2022-10-23T01:33:22.954" v="8125" actId="6549"/>
          <ac:spMkLst>
            <pc:docMk/>
            <pc:sldMk cId="2321572476" sldId="273"/>
            <ac:spMk id="2" creationId="{39A7DE19-4A18-E4F5-777E-A51DC4940573}"/>
          </ac:spMkLst>
        </pc:spChg>
        <pc:spChg chg="mod">
          <ac:chgData name="智彦" userId="b14e5bcdacc76d4a" providerId="LiveId" clId="{04C89A4E-5580-4DB1-841C-ABFF10EB3FE5}" dt="2022-10-23T01:16:48.664" v="6396" actId="20577"/>
          <ac:spMkLst>
            <pc:docMk/>
            <pc:sldMk cId="2321572476" sldId="273"/>
            <ac:spMk id="3" creationId="{028EC24A-9CDE-5D42-9A53-528BCF93991C}"/>
          </ac:spMkLst>
        </pc:spChg>
      </pc:sldChg>
      <pc:sldChg chg="modSp new mod">
        <pc:chgData name="智彦" userId="b14e5bcdacc76d4a" providerId="LiveId" clId="{04C89A4E-5580-4DB1-841C-ABFF10EB3FE5}" dt="2022-10-23T01:27:39.966" v="7614" actId="27636"/>
        <pc:sldMkLst>
          <pc:docMk/>
          <pc:sldMk cId="516983112" sldId="274"/>
        </pc:sldMkLst>
        <pc:spChg chg="mod">
          <ac:chgData name="智彦" userId="b14e5bcdacc76d4a" providerId="LiveId" clId="{04C89A4E-5580-4DB1-841C-ABFF10EB3FE5}" dt="2022-10-23T01:27:39.966" v="7614" actId="27636"/>
          <ac:spMkLst>
            <pc:docMk/>
            <pc:sldMk cId="516983112" sldId="274"/>
            <ac:spMk id="3" creationId="{ED527442-6FD1-4E13-5471-36213CE6AAB8}"/>
          </ac:spMkLst>
        </pc:spChg>
      </pc:sldChg>
    </pc:docChg>
  </pc:docChgLst>
  <pc:docChgLst>
    <pc:chgData name="斎藤 智彦" userId="b14e5bcdacc76d4a" providerId="LiveId" clId="{EE6C96C3-2629-4F80-942B-170F51702BC8}"/>
    <pc:docChg chg="undo redo custSel addSld delSld modSld">
      <pc:chgData name="斎藤 智彦" userId="b14e5bcdacc76d4a" providerId="LiveId" clId="{EE6C96C3-2629-4F80-942B-170F51702BC8}" dt="2022-10-24T09:45:20.805" v="7671" actId="1076"/>
      <pc:docMkLst>
        <pc:docMk/>
      </pc:docMkLst>
      <pc:sldChg chg="modSp mod">
        <pc:chgData name="斎藤 智彦" userId="b14e5bcdacc76d4a" providerId="LiveId" clId="{EE6C96C3-2629-4F80-942B-170F51702BC8}" dt="2022-10-18T11:37:49.040" v="4631" actId="20577"/>
        <pc:sldMkLst>
          <pc:docMk/>
          <pc:sldMk cId="2123944963" sldId="256"/>
        </pc:sldMkLst>
        <pc:spChg chg="mod">
          <ac:chgData name="斎藤 智彦" userId="b14e5bcdacc76d4a" providerId="LiveId" clId="{EE6C96C3-2629-4F80-942B-170F51702BC8}" dt="2022-10-18T11:37:49.040" v="4631" actId="20577"/>
          <ac:spMkLst>
            <pc:docMk/>
            <pc:sldMk cId="2123944963" sldId="256"/>
            <ac:spMk id="2" creationId="{1DAD222A-B52B-79F1-1B76-6EFB66CFB918}"/>
          </ac:spMkLst>
        </pc:spChg>
        <pc:spChg chg="mod">
          <ac:chgData name="斎藤 智彦" userId="b14e5bcdacc76d4a" providerId="LiveId" clId="{EE6C96C3-2629-4F80-942B-170F51702BC8}" dt="2022-10-18T10:38:15.153" v="2390" actId="14100"/>
          <ac:spMkLst>
            <pc:docMk/>
            <pc:sldMk cId="2123944963" sldId="256"/>
            <ac:spMk id="3" creationId="{8A69155F-239D-EB31-C1E3-F7C4A7C35654}"/>
          </ac:spMkLst>
        </pc:spChg>
      </pc:sldChg>
      <pc:sldChg chg="addSp modSp mod">
        <pc:chgData name="斎藤 智彦" userId="b14e5bcdacc76d4a" providerId="LiveId" clId="{EE6C96C3-2629-4F80-942B-170F51702BC8}" dt="2022-10-20T05:01:55.217" v="5733" actId="14100"/>
        <pc:sldMkLst>
          <pc:docMk/>
          <pc:sldMk cId="1189255116" sldId="257"/>
        </pc:sldMkLst>
        <pc:spChg chg="mod">
          <ac:chgData name="斎藤 智彦" userId="b14e5bcdacc76d4a" providerId="LiveId" clId="{EE6C96C3-2629-4F80-942B-170F51702BC8}" dt="2022-10-18T10:35:46.869" v="2346" actId="27636"/>
          <ac:spMkLst>
            <pc:docMk/>
            <pc:sldMk cId="1189255116" sldId="257"/>
            <ac:spMk id="2" creationId="{27239624-8B24-FEB2-3B54-1CD3F4448BD7}"/>
          </ac:spMkLst>
        </pc:spChg>
        <pc:spChg chg="mod">
          <ac:chgData name="斎藤 智彦" userId="b14e5bcdacc76d4a" providerId="LiveId" clId="{EE6C96C3-2629-4F80-942B-170F51702BC8}" dt="2022-10-18T11:34:01.564" v="4450" actId="6549"/>
          <ac:spMkLst>
            <pc:docMk/>
            <pc:sldMk cId="1189255116" sldId="257"/>
            <ac:spMk id="3" creationId="{D36E1A72-6C0D-76D0-A914-1F243FF87B1B}"/>
          </ac:spMkLst>
        </pc:spChg>
        <pc:spChg chg="add mod">
          <ac:chgData name="斎藤 智彦" userId="b14e5bcdacc76d4a" providerId="LiveId" clId="{EE6C96C3-2629-4F80-942B-170F51702BC8}" dt="2022-10-18T11:40:47.777" v="4646" actId="1076"/>
          <ac:spMkLst>
            <pc:docMk/>
            <pc:sldMk cId="1189255116" sldId="257"/>
            <ac:spMk id="5" creationId="{2042F5E1-37DA-6C77-6BFF-45572304E0E2}"/>
          </ac:spMkLst>
        </pc:spChg>
        <pc:graphicFrameChg chg="add mod modGraphic">
          <ac:chgData name="斎藤 智彦" userId="b14e5bcdacc76d4a" providerId="LiveId" clId="{EE6C96C3-2629-4F80-942B-170F51702BC8}" dt="2022-10-20T05:01:55.217" v="5733" actId="14100"/>
          <ac:graphicFrameMkLst>
            <pc:docMk/>
            <pc:sldMk cId="1189255116" sldId="257"/>
            <ac:graphicFrameMk id="6" creationId="{A0CA210E-29EF-497F-184E-78BE32BB6E41}"/>
          </ac:graphicFrameMkLst>
        </pc:graphicFrameChg>
        <pc:picChg chg="add mod modCrop">
          <ac:chgData name="斎藤 智彦" userId="b14e5bcdacc76d4a" providerId="LiveId" clId="{EE6C96C3-2629-4F80-942B-170F51702BC8}" dt="2022-10-18T11:39:35.489" v="4637" actId="1076"/>
          <ac:picMkLst>
            <pc:docMk/>
            <pc:sldMk cId="1189255116" sldId="257"/>
            <ac:picMk id="4" creationId="{F94E0420-4511-1584-B0BF-8FB4CEC258F3}"/>
          </ac:picMkLst>
        </pc:picChg>
      </pc:sldChg>
      <pc:sldChg chg="modSp mod">
        <pc:chgData name="斎藤 智彦" userId="b14e5bcdacc76d4a" providerId="LiveId" clId="{EE6C96C3-2629-4F80-942B-170F51702BC8}" dt="2022-10-18T10:44:21.028" v="2521" actId="20577"/>
        <pc:sldMkLst>
          <pc:docMk/>
          <pc:sldMk cId="431690746" sldId="258"/>
        </pc:sldMkLst>
        <pc:spChg chg="mod">
          <ac:chgData name="斎藤 智彦" userId="b14e5bcdacc76d4a" providerId="LiveId" clId="{EE6C96C3-2629-4F80-942B-170F51702BC8}" dt="2022-10-18T10:35:46.916" v="2348" actId="27636"/>
          <ac:spMkLst>
            <pc:docMk/>
            <pc:sldMk cId="431690746" sldId="258"/>
            <ac:spMk id="2" creationId="{1E2D00DA-80BA-CBCF-C5B7-08D46FA71DCD}"/>
          </ac:spMkLst>
        </pc:spChg>
        <pc:spChg chg="mod">
          <ac:chgData name="斎藤 智彦" userId="b14e5bcdacc76d4a" providerId="LiveId" clId="{EE6C96C3-2629-4F80-942B-170F51702BC8}" dt="2022-10-18T10:44:21.028" v="2521" actId="20577"/>
          <ac:spMkLst>
            <pc:docMk/>
            <pc:sldMk cId="431690746" sldId="258"/>
            <ac:spMk id="3" creationId="{50273B7B-BB0D-1EC0-D1A6-1465A8A07B46}"/>
          </ac:spMkLst>
        </pc:spChg>
      </pc:sldChg>
      <pc:sldChg chg="addSp delSp modSp new mod">
        <pc:chgData name="斎藤 智彦" userId="b14e5bcdacc76d4a" providerId="LiveId" clId="{EE6C96C3-2629-4F80-942B-170F51702BC8}" dt="2022-10-18T10:50:16.117" v="2621" actId="20577"/>
        <pc:sldMkLst>
          <pc:docMk/>
          <pc:sldMk cId="3159893493" sldId="259"/>
        </pc:sldMkLst>
        <pc:spChg chg="mod">
          <ac:chgData name="斎藤 智彦" userId="b14e5bcdacc76d4a" providerId="LiveId" clId="{EE6C96C3-2629-4F80-942B-170F51702BC8}" dt="2022-10-18T10:44:48.344" v="2534" actId="20577"/>
          <ac:spMkLst>
            <pc:docMk/>
            <pc:sldMk cId="3159893493" sldId="259"/>
            <ac:spMk id="2" creationId="{9FE16AD5-650E-B0A0-76A4-347D4F7C1303}"/>
          </ac:spMkLst>
        </pc:spChg>
        <pc:spChg chg="del mod">
          <ac:chgData name="斎藤 智彦" userId="b14e5bcdacc76d4a" providerId="LiveId" clId="{EE6C96C3-2629-4F80-942B-170F51702BC8}" dt="2022-10-18T10:47:37.057" v="2571" actId="478"/>
          <ac:spMkLst>
            <pc:docMk/>
            <pc:sldMk cId="3159893493" sldId="259"/>
            <ac:spMk id="3" creationId="{D5C091D6-C247-17D6-0318-A13733B0DCB4}"/>
          </ac:spMkLst>
        </pc:spChg>
        <pc:spChg chg="add mod">
          <ac:chgData name="斎藤 智彦" userId="b14e5bcdacc76d4a" providerId="LiveId" clId="{EE6C96C3-2629-4F80-942B-170F51702BC8}" dt="2022-10-18T10:50:09.157" v="2613" actId="20577"/>
          <ac:spMkLst>
            <pc:docMk/>
            <pc:sldMk cId="3159893493" sldId="259"/>
            <ac:spMk id="4" creationId="{629C6FD6-C191-8E83-AFBC-569783DCAE84}"/>
          </ac:spMkLst>
        </pc:spChg>
        <pc:spChg chg="add mod">
          <ac:chgData name="斎藤 智彦" userId="b14e5bcdacc76d4a" providerId="LiveId" clId="{EE6C96C3-2629-4F80-942B-170F51702BC8}" dt="2022-10-18T10:50:16.117" v="2621" actId="20577"/>
          <ac:spMkLst>
            <pc:docMk/>
            <pc:sldMk cId="3159893493" sldId="259"/>
            <ac:spMk id="5" creationId="{8907DA2B-A25F-0D70-FFE9-616288113DF1}"/>
          </ac:spMkLst>
        </pc:spChg>
      </pc:sldChg>
      <pc:sldChg chg="addSp modSp add mod">
        <pc:chgData name="斎藤 智彦" userId="b14e5bcdacc76d4a" providerId="LiveId" clId="{EE6C96C3-2629-4F80-942B-170F51702BC8}" dt="2022-10-18T10:59:53.445" v="2893" actId="14100"/>
        <pc:sldMkLst>
          <pc:docMk/>
          <pc:sldMk cId="2157657820" sldId="260"/>
        </pc:sldMkLst>
        <pc:spChg chg="mod">
          <ac:chgData name="斎藤 智彦" userId="b14e5bcdacc76d4a" providerId="LiveId" clId="{EE6C96C3-2629-4F80-942B-170F51702BC8}" dt="2022-10-18T10:50:56.920" v="2669" actId="5793"/>
          <ac:spMkLst>
            <pc:docMk/>
            <pc:sldMk cId="2157657820" sldId="260"/>
            <ac:spMk id="2" creationId="{9FE16AD5-650E-B0A0-76A4-347D4F7C1303}"/>
          </ac:spMkLst>
        </pc:spChg>
        <pc:spChg chg="mod">
          <ac:chgData name="斎藤 智彦" userId="b14e5bcdacc76d4a" providerId="LiveId" clId="{EE6C96C3-2629-4F80-942B-170F51702BC8}" dt="2022-10-18T10:51:12.392" v="2672" actId="1076"/>
          <ac:spMkLst>
            <pc:docMk/>
            <pc:sldMk cId="2157657820" sldId="260"/>
            <ac:spMk id="3" creationId="{D5C091D6-C247-17D6-0318-A13733B0DCB4}"/>
          </ac:spMkLst>
        </pc:spChg>
        <pc:spChg chg="mod">
          <ac:chgData name="斎藤 智彦" userId="b14e5bcdacc76d4a" providerId="LiveId" clId="{EE6C96C3-2629-4F80-942B-170F51702BC8}" dt="2022-10-18T10:59:43.686" v="2892" actId="2711"/>
          <ac:spMkLst>
            <pc:docMk/>
            <pc:sldMk cId="2157657820" sldId="260"/>
            <ac:spMk id="4" creationId="{629C6FD6-C191-8E83-AFBC-569783DCAE84}"/>
          </ac:spMkLst>
        </pc:spChg>
        <pc:spChg chg="mod">
          <ac:chgData name="斎藤 智彦" userId="b14e5bcdacc76d4a" providerId="LiveId" clId="{EE6C96C3-2629-4F80-942B-170F51702BC8}" dt="2022-10-18T10:59:53.445" v="2893" actId="14100"/>
          <ac:spMkLst>
            <pc:docMk/>
            <pc:sldMk cId="2157657820" sldId="260"/>
            <ac:spMk id="5" creationId="{8907DA2B-A25F-0D70-FFE9-616288113DF1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9" creationId="{5C0059B8-3982-4D24-A7D0-12B7BBC5B85F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11" creationId="{52795383-C1D8-8135-D573-23B53769DAB2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13" creationId="{02439EFB-6E74-EE85-82BB-30D06430DD2D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15" creationId="{077C4E8E-2C4C-457A-AA5D-41D872194E7B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19" creationId="{EE44A9EC-2A26-3B11-9FC3-8597C83C2A32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20" creationId="{E1E94F81-7DE5-391F-E632-FF958D0814A4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21" creationId="{976ACF27-7182-96A7-B2B4-4D5B2A0AEEEA}"/>
          </ac:spMkLst>
        </pc:spChg>
        <pc:spChg chg="add mod">
          <ac:chgData name="斎藤 智彦" userId="b14e5bcdacc76d4a" providerId="LiveId" clId="{EE6C96C3-2629-4F80-942B-170F51702BC8}" dt="2022-10-18T10:56:39.691" v="2730" actId="1037"/>
          <ac:spMkLst>
            <pc:docMk/>
            <pc:sldMk cId="2157657820" sldId="260"/>
            <ac:spMk id="22" creationId="{4AF4F3B6-BFFE-F3E3-B981-73CC22FADE09}"/>
          </ac:spMkLst>
        </pc:spChg>
        <pc:spChg chg="add mod">
          <ac:chgData name="斎藤 智彦" userId="b14e5bcdacc76d4a" providerId="LiveId" clId="{EE6C96C3-2629-4F80-942B-170F51702BC8}" dt="2022-10-18T10:59:13.301" v="2889" actId="403"/>
          <ac:spMkLst>
            <pc:docMk/>
            <pc:sldMk cId="2157657820" sldId="260"/>
            <ac:spMk id="23" creationId="{4717C864-9748-B5B1-B66E-DC9DCA1C61DC}"/>
          </ac:spMkLst>
        </pc:spChg>
        <pc:cxnChg chg="add mod">
          <ac:chgData name="斎藤 智彦" userId="b14e5bcdacc76d4a" providerId="LiveId" clId="{EE6C96C3-2629-4F80-942B-170F51702BC8}" dt="2022-10-18T10:56:39.691" v="2730" actId="1037"/>
          <ac:cxnSpMkLst>
            <pc:docMk/>
            <pc:sldMk cId="2157657820" sldId="260"/>
            <ac:cxnSpMk id="7" creationId="{F43FE098-9AC5-4865-D05B-DB0C531BFDEF}"/>
          </ac:cxnSpMkLst>
        </pc:cxnChg>
        <pc:cxnChg chg="add mod">
          <ac:chgData name="斎藤 智彦" userId="b14e5bcdacc76d4a" providerId="LiveId" clId="{EE6C96C3-2629-4F80-942B-170F51702BC8}" dt="2022-10-18T10:56:39.691" v="2730" actId="1037"/>
          <ac:cxnSpMkLst>
            <pc:docMk/>
            <pc:sldMk cId="2157657820" sldId="260"/>
            <ac:cxnSpMk id="10" creationId="{F08C9F49-A60F-D572-C6D6-1777AB5806B2}"/>
          </ac:cxnSpMkLst>
        </pc:cxnChg>
        <pc:cxnChg chg="add mod">
          <ac:chgData name="斎藤 智彦" userId="b14e5bcdacc76d4a" providerId="LiveId" clId="{EE6C96C3-2629-4F80-942B-170F51702BC8}" dt="2022-10-18T10:56:39.691" v="2730" actId="1037"/>
          <ac:cxnSpMkLst>
            <pc:docMk/>
            <pc:sldMk cId="2157657820" sldId="260"/>
            <ac:cxnSpMk id="12" creationId="{8E0B6DAA-D222-A1C0-0C90-8D5BB512D9D5}"/>
          </ac:cxnSpMkLst>
        </pc:cxnChg>
        <pc:cxnChg chg="add mod">
          <ac:chgData name="斎藤 智彦" userId="b14e5bcdacc76d4a" providerId="LiveId" clId="{EE6C96C3-2629-4F80-942B-170F51702BC8}" dt="2022-10-18T10:56:39.691" v="2730" actId="1037"/>
          <ac:cxnSpMkLst>
            <pc:docMk/>
            <pc:sldMk cId="2157657820" sldId="260"/>
            <ac:cxnSpMk id="14" creationId="{FBC71FF3-9D39-A709-1CD8-EBC8E7DFE59B}"/>
          </ac:cxnSpMkLst>
        </pc:cxnChg>
      </pc:sldChg>
      <pc:sldChg chg="addSp delSp modSp new mod">
        <pc:chgData name="斎藤 智彦" userId="b14e5bcdacc76d4a" providerId="LiveId" clId="{EE6C96C3-2629-4F80-942B-170F51702BC8}" dt="2022-10-18T11:52:45.055" v="5728" actId="1076"/>
        <pc:sldMkLst>
          <pc:docMk/>
          <pc:sldMk cId="4265090381" sldId="261"/>
        </pc:sldMkLst>
        <pc:spChg chg="mod">
          <ac:chgData name="斎藤 智彦" userId="b14e5bcdacc76d4a" providerId="LiveId" clId="{EE6C96C3-2629-4F80-942B-170F51702BC8}" dt="2022-10-18T10:35:46.947" v="2351" actId="27636"/>
          <ac:spMkLst>
            <pc:docMk/>
            <pc:sldMk cId="4265090381" sldId="261"/>
            <ac:spMk id="2" creationId="{84D49A5C-10D1-A61B-A52F-1C1AF119CF23}"/>
          </ac:spMkLst>
        </pc:spChg>
        <pc:spChg chg="mod">
          <ac:chgData name="斎藤 智彦" userId="b14e5bcdacc76d4a" providerId="LiveId" clId="{EE6C96C3-2629-4F80-942B-170F51702BC8}" dt="2022-10-18T11:52:45.055" v="5728" actId="1076"/>
          <ac:spMkLst>
            <pc:docMk/>
            <pc:sldMk cId="4265090381" sldId="261"/>
            <ac:spMk id="3" creationId="{1E0A2C69-F3BD-7B02-E620-FAAFFFEF0936}"/>
          </ac:spMkLst>
        </pc:spChg>
        <pc:spChg chg="add mod">
          <ac:chgData name="斎藤 智彦" userId="b14e5bcdacc76d4a" providerId="LiveId" clId="{EE6C96C3-2629-4F80-942B-170F51702BC8}" dt="2022-10-18T11:52:29.908" v="5725" actId="404"/>
          <ac:spMkLst>
            <pc:docMk/>
            <pc:sldMk cId="4265090381" sldId="261"/>
            <ac:spMk id="4" creationId="{CE9C54C6-FB90-DF1C-BB41-9D2C9BAD2B9A}"/>
          </ac:spMkLst>
        </pc:spChg>
        <pc:spChg chg="add del mod">
          <ac:chgData name="斎藤 智彦" userId="b14e5bcdacc76d4a" providerId="LiveId" clId="{EE6C96C3-2629-4F80-942B-170F51702BC8}" dt="2022-10-18T11:52:17.101" v="5724" actId="478"/>
          <ac:spMkLst>
            <pc:docMk/>
            <pc:sldMk cId="4265090381" sldId="261"/>
            <ac:spMk id="5" creationId="{F9A6A446-5168-B1DF-9A4F-507619DDE757}"/>
          </ac:spMkLst>
        </pc:spChg>
        <pc:spChg chg="add mod">
          <ac:chgData name="斎藤 智彦" userId="b14e5bcdacc76d4a" providerId="LiveId" clId="{EE6C96C3-2629-4F80-942B-170F51702BC8}" dt="2022-10-18T11:52:36.152" v="5726" actId="1076"/>
          <ac:spMkLst>
            <pc:docMk/>
            <pc:sldMk cId="4265090381" sldId="261"/>
            <ac:spMk id="6" creationId="{060B4F4E-82D9-2773-4B5E-85FBBEC4BAF6}"/>
          </ac:spMkLst>
        </pc:spChg>
        <pc:spChg chg="add mod">
          <ac:chgData name="斎藤 智彦" userId="b14e5bcdacc76d4a" providerId="LiveId" clId="{EE6C96C3-2629-4F80-942B-170F51702BC8}" dt="2022-10-18T11:52:39.643" v="5727" actId="1076"/>
          <ac:spMkLst>
            <pc:docMk/>
            <pc:sldMk cId="4265090381" sldId="261"/>
            <ac:spMk id="7" creationId="{F3B2DC99-FA33-01EE-8BE6-DEC028548BDA}"/>
          </ac:spMkLst>
        </pc:spChg>
      </pc:sldChg>
      <pc:sldChg chg="addSp modSp new mod">
        <pc:chgData name="斎藤 智彦" userId="b14e5bcdacc76d4a" providerId="LiveId" clId="{EE6C96C3-2629-4F80-942B-170F51702BC8}" dt="2022-10-18T11:53:25.580" v="5732" actId="207"/>
        <pc:sldMkLst>
          <pc:docMk/>
          <pc:sldMk cId="69591361" sldId="262"/>
        </pc:sldMkLst>
        <pc:spChg chg="mod">
          <ac:chgData name="斎藤 智彦" userId="b14e5bcdacc76d4a" providerId="LiveId" clId="{EE6C96C3-2629-4F80-942B-170F51702BC8}" dt="2022-10-18T11:12:55.364" v="3353" actId="20577"/>
          <ac:spMkLst>
            <pc:docMk/>
            <pc:sldMk cId="69591361" sldId="262"/>
            <ac:spMk id="2" creationId="{E171D00A-A79B-59C5-74B6-D78EFE8A4895}"/>
          </ac:spMkLst>
        </pc:spChg>
        <pc:spChg chg="mod">
          <ac:chgData name="斎藤 智彦" userId="b14e5bcdacc76d4a" providerId="LiveId" clId="{EE6C96C3-2629-4F80-942B-170F51702BC8}" dt="2022-10-18T11:19:38.131" v="3611" actId="1036"/>
          <ac:spMkLst>
            <pc:docMk/>
            <pc:sldMk cId="69591361" sldId="262"/>
            <ac:spMk id="3" creationId="{9B6B05E6-DB3E-493F-62C7-F7232CC37E6C}"/>
          </ac:spMkLst>
        </pc:spChg>
        <pc:spChg chg="add mod">
          <ac:chgData name="斎藤 智彦" userId="b14e5bcdacc76d4a" providerId="LiveId" clId="{EE6C96C3-2629-4F80-942B-170F51702BC8}" dt="2022-10-18T11:53:25.580" v="5732" actId="207"/>
          <ac:spMkLst>
            <pc:docMk/>
            <pc:sldMk cId="69591361" sldId="262"/>
            <ac:spMk id="4" creationId="{05B3D624-11FC-1D8D-EF06-F15BA73D8D9D}"/>
          </ac:spMkLst>
        </pc:spChg>
        <pc:spChg chg="add mod">
          <ac:chgData name="斎藤 智彦" userId="b14e5bcdacc76d4a" providerId="LiveId" clId="{EE6C96C3-2629-4F80-942B-170F51702BC8}" dt="2022-10-18T11:53:02.718" v="5730" actId="207"/>
          <ac:spMkLst>
            <pc:docMk/>
            <pc:sldMk cId="69591361" sldId="262"/>
            <ac:spMk id="5" creationId="{9AAF97CA-8707-2762-F419-22D420A29A98}"/>
          </ac:spMkLst>
        </pc:spChg>
        <pc:spChg chg="add mod">
          <ac:chgData name="斎藤 智彦" userId="b14e5bcdacc76d4a" providerId="LiveId" clId="{EE6C96C3-2629-4F80-942B-170F51702BC8}" dt="2022-10-18T11:20:30.630" v="3730" actId="20577"/>
          <ac:spMkLst>
            <pc:docMk/>
            <pc:sldMk cId="69591361" sldId="262"/>
            <ac:spMk id="7" creationId="{4F86B319-7AAC-728C-CD85-2C409D8DBCBA}"/>
          </ac:spMkLst>
        </pc:spChg>
        <pc:picChg chg="add mod modCrop">
          <ac:chgData name="斎藤 智彦" userId="b14e5bcdacc76d4a" providerId="LiveId" clId="{EE6C96C3-2629-4F80-942B-170F51702BC8}" dt="2022-10-18T11:19:24.257" v="3591" actId="1035"/>
          <ac:picMkLst>
            <pc:docMk/>
            <pc:sldMk cId="69591361" sldId="262"/>
            <ac:picMk id="6" creationId="{A767222D-A785-72CC-4BBB-6706AA627FDA}"/>
          </ac:picMkLst>
        </pc:picChg>
        <pc:picChg chg="add mod modCrop">
          <ac:chgData name="斎藤 智彦" userId="b14e5bcdacc76d4a" providerId="LiveId" clId="{EE6C96C3-2629-4F80-942B-170F51702BC8}" dt="2022-10-18T11:19:28.021" v="3597" actId="1036"/>
          <ac:picMkLst>
            <pc:docMk/>
            <pc:sldMk cId="69591361" sldId="262"/>
            <ac:picMk id="8" creationId="{696DCD0F-85BC-589F-97C5-DFC467C0623D}"/>
          </ac:picMkLst>
        </pc:picChg>
      </pc:sldChg>
      <pc:sldChg chg="modSp new mod">
        <pc:chgData name="斎藤 智彦" userId="b14e5bcdacc76d4a" providerId="LiveId" clId="{EE6C96C3-2629-4F80-942B-170F51702BC8}" dt="2022-10-18T11:23:07.392" v="3799" actId="20577"/>
        <pc:sldMkLst>
          <pc:docMk/>
          <pc:sldMk cId="1706419684" sldId="263"/>
        </pc:sldMkLst>
        <pc:spChg chg="mod">
          <ac:chgData name="斎藤 智彦" userId="b14e5bcdacc76d4a" providerId="LiveId" clId="{EE6C96C3-2629-4F80-942B-170F51702BC8}" dt="2022-10-18T10:35:46.963" v="2353" actId="27636"/>
          <ac:spMkLst>
            <pc:docMk/>
            <pc:sldMk cId="1706419684" sldId="263"/>
            <ac:spMk id="2" creationId="{CC88E39E-FA3C-3B41-DE06-455D0357DCA9}"/>
          </ac:spMkLst>
        </pc:spChg>
        <pc:spChg chg="mod">
          <ac:chgData name="斎藤 智彦" userId="b14e5bcdacc76d4a" providerId="LiveId" clId="{EE6C96C3-2629-4F80-942B-170F51702BC8}" dt="2022-10-18T11:23:07.392" v="3799" actId="20577"/>
          <ac:spMkLst>
            <pc:docMk/>
            <pc:sldMk cId="1706419684" sldId="263"/>
            <ac:spMk id="3" creationId="{1B9082E7-8BD2-AB7B-B43A-63C4364A08C0}"/>
          </ac:spMkLst>
        </pc:spChg>
      </pc:sldChg>
      <pc:sldChg chg="addSp modSp new mod">
        <pc:chgData name="斎藤 智彦" userId="b14e5bcdacc76d4a" providerId="LiveId" clId="{EE6C96C3-2629-4F80-942B-170F51702BC8}" dt="2022-10-20T05:07:31.771" v="5795" actId="2711"/>
        <pc:sldMkLst>
          <pc:docMk/>
          <pc:sldMk cId="3396628122" sldId="264"/>
        </pc:sldMkLst>
        <pc:spChg chg="mod">
          <ac:chgData name="斎藤 智彦" userId="b14e5bcdacc76d4a" providerId="LiveId" clId="{EE6C96C3-2629-4F80-942B-170F51702BC8}" dt="2022-10-18T10:35:46.963" v="2354" actId="27636"/>
          <ac:spMkLst>
            <pc:docMk/>
            <pc:sldMk cId="3396628122" sldId="264"/>
            <ac:spMk id="2" creationId="{C336A7D0-7C71-3697-D37D-8BEE5EECB8B5}"/>
          </ac:spMkLst>
        </pc:spChg>
        <pc:spChg chg="mod">
          <ac:chgData name="斎藤 智彦" userId="b14e5bcdacc76d4a" providerId="LiveId" clId="{EE6C96C3-2629-4F80-942B-170F51702BC8}" dt="2022-10-20T05:07:09.684" v="5794" actId="403"/>
          <ac:spMkLst>
            <pc:docMk/>
            <pc:sldMk cId="3396628122" sldId="264"/>
            <ac:spMk id="3" creationId="{CBF03D12-DBC5-CB38-07EA-965B5108A47A}"/>
          </ac:spMkLst>
        </pc:spChg>
        <pc:spChg chg="add mod">
          <ac:chgData name="斎藤 智彦" userId="b14e5bcdacc76d4a" providerId="LiveId" clId="{EE6C96C3-2629-4F80-942B-170F51702BC8}" dt="2022-10-20T05:07:31.771" v="5795" actId="2711"/>
          <ac:spMkLst>
            <pc:docMk/>
            <pc:sldMk cId="3396628122" sldId="264"/>
            <ac:spMk id="4" creationId="{948F78FD-B579-7C4C-8DC9-E920F570D939}"/>
          </ac:spMkLst>
        </pc:spChg>
        <pc:spChg chg="add mod">
          <ac:chgData name="斎藤 智彦" userId="b14e5bcdacc76d4a" providerId="LiveId" clId="{EE6C96C3-2629-4F80-942B-170F51702BC8}" dt="2022-10-18T11:27:10.647" v="4000" actId="207"/>
          <ac:spMkLst>
            <pc:docMk/>
            <pc:sldMk cId="3396628122" sldId="264"/>
            <ac:spMk id="5" creationId="{3B4DCA4B-95FE-6748-406E-9CF4C280C373}"/>
          </ac:spMkLst>
        </pc:spChg>
        <pc:spChg chg="add mod">
          <ac:chgData name="斎藤 智彦" userId="b14e5bcdacc76d4a" providerId="LiveId" clId="{EE6C96C3-2629-4F80-942B-170F51702BC8}" dt="2022-10-18T11:41:21.287" v="4653" actId="403"/>
          <ac:spMkLst>
            <pc:docMk/>
            <pc:sldMk cId="3396628122" sldId="264"/>
            <ac:spMk id="6" creationId="{D206B5DB-7192-5759-0E49-936FA27D41BA}"/>
          </ac:spMkLst>
        </pc:spChg>
      </pc:sldChg>
      <pc:sldChg chg="modSp new mod">
        <pc:chgData name="斎藤 智彦" userId="b14e5bcdacc76d4a" providerId="LiveId" clId="{EE6C96C3-2629-4F80-942B-170F51702BC8}" dt="2022-10-20T05:06:19.835" v="5784" actId="108"/>
        <pc:sldMkLst>
          <pc:docMk/>
          <pc:sldMk cId="4028008209" sldId="265"/>
        </pc:sldMkLst>
        <pc:spChg chg="mod">
          <ac:chgData name="斎藤 智彦" userId="b14e5bcdacc76d4a" providerId="LiveId" clId="{EE6C96C3-2629-4F80-942B-170F51702BC8}" dt="2022-10-20T05:02:33.622" v="5737" actId="20577"/>
          <ac:spMkLst>
            <pc:docMk/>
            <pc:sldMk cId="4028008209" sldId="265"/>
            <ac:spMk id="2" creationId="{C2DE65F5-5541-8C06-2124-593DDDF51F76}"/>
          </ac:spMkLst>
        </pc:spChg>
        <pc:spChg chg="mod">
          <ac:chgData name="斎藤 智彦" userId="b14e5bcdacc76d4a" providerId="LiveId" clId="{EE6C96C3-2629-4F80-942B-170F51702BC8}" dt="2022-10-20T05:06:19.835" v="5784" actId="108"/>
          <ac:spMkLst>
            <pc:docMk/>
            <pc:sldMk cId="4028008209" sldId="265"/>
            <ac:spMk id="3" creationId="{390C5877-04B7-1D8D-4F97-9329427EE6A9}"/>
          </ac:spMkLst>
        </pc:spChg>
      </pc:sldChg>
      <pc:sldChg chg="modSp new mod">
        <pc:chgData name="斎藤 智彦" userId="b14e5bcdacc76d4a" providerId="LiveId" clId="{EE6C96C3-2629-4F80-942B-170F51702BC8}" dt="2022-10-20T05:05:03.135" v="5771" actId="108"/>
        <pc:sldMkLst>
          <pc:docMk/>
          <pc:sldMk cId="1146131484" sldId="266"/>
        </pc:sldMkLst>
        <pc:spChg chg="mod">
          <ac:chgData name="斎藤 智彦" userId="b14e5bcdacc76d4a" providerId="LiveId" clId="{EE6C96C3-2629-4F80-942B-170F51702BC8}" dt="2022-10-20T05:05:03.135" v="5771" actId="108"/>
          <ac:spMkLst>
            <pc:docMk/>
            <pc:sldMk cId="1146131484" sldId="266"/>
            <ac:spMk id="2" creationId="{311270B1-27B8-EF90-8099-75251A1AA31B}"/>
          </ac:spMkLst>
        </pc:spChg>
        <pc:spChg chg="mod">
          <ac:chgData name="斎藤 智彦" userId="b14e5bcdacc76d4a" providerId="LiveId" clId="{EE6C96C3-2629-4F80-942B-170F51702BC8}" dt="2022-10-18T11:41:47.884" v="4689" actId="20577"/>
          <ac:spMkLst>
            <pc:docMk/>
            <pc:sldMk cId="1146131484" sldId="266"/>
            <ac:spMk id="3" creationId="{FF64AA5D-B16C-FD72-1D56-7FE1B7443EE1}"/>
          </ac:spMkLst>
        </pc:spChg>
      </pc:sldChg>
      <pc:sldChg chg="addSp delSp modSp new mod">
        <pc:chgData name="斎藤 智彦" userId="b14e5bcdacc76d4a" providerId="LiveId" clId="{EE6C96C3-2629-4F80-942B-170F51702BC8}" dt="2022-10-20T06:20:56.693" v="7631" actId="20577"/>
        <pc:sldMkLst>
          <pc:docMk/>
          <pc:sldMk cId="3626143145" sldId="267"/>
        </pc:sldMkLst>
        <pc:spChg chg="add del">
          <ac:chgData name="斎藤 智彦" userId="b14e5bcdacc76d4a" providerId="LiveId" clId="{EE6C96C3-2629-4F80-942B-170F51702BC8}" dt="2022-10-20T05:10:01.045" v="5850" actId="3680"/>
          <ac:spMkLst>
            <pc:docMk/>
            <pc:sldMk cId="3626143145" sldId="267"/>
            <ac:spMk id="2" creationId="{2AC0450E-B180-E782-2FD1-4F5DDADF5B2D}"/>
          </ac:spMkLst>
        </pc:spChg>
        <pc:spChg chg="mod">
          <ac:chgData name="斎藤 智彦" userId="b14e5bcdacc76d4a" providerId="LiveId" clId="{EE6C96C3-2629-4F80-942B-170F51702BC8}" dt="2022-10-20T05:10:35.179" v="5860" actId="20577"/>
          <ac:spMkLst>
            <pc:docMk/>
            <pc:sldMk cId="3626143145" sldId="267"/>
            <ac:spMk id="3" creationId="{82D9FE8C-DE1A-4AF3-8628-1CE6C3581A80}"/>
          </ac:spMkLst>
        </pc:spChg>
        <pc:graphicFrameChg chg="add del mod ord modGraphic">
          <ac:chgData name="斎藤 智彦" userId="b14e5bcdacc76d4a" providerId="LiveId" clId="{EE6C96C3-2629-4F80-942B-170F51702BC8}" dt="2022-10-20T05:09:50.698" v="5849" actId="3680"/>
          <ac:graphicFrameMkLst>
            <pc:docMk/>
            <pc:sldMk cId="3626143145" sldId="267"/>
            <ac:graphicFrameMk id="4" creationId="{20A62D2F-57C3-36A8-ECC1-79304CC5D5EF}"/>
          </ac:graphicFrameMkLst>
        </pc:graphicFrameChg>
        <pc:graphicFrameChg chg="add mod ord modGraphic">
          <ac:chgData name="斎藤 智彦" userId="b14e5bcdacc76d4a" providerId="LiveId" clId="{EE6C96C3-2629-4F80-942B-170F51702BC8}" dt="2022-10-20T06:20:56.693" v="7631" actId="20577"/>
          <ac:graphicFrameMkLst>
            <pc:docMk/>
            <pc:sldMk cId="3626143145" sldId="267"/>
            <ac:graphicFrameMk id="5" creationId="{DA61E508-6435-0A35-489A-8AF678BE1FE4}"/>
          </ac:graphicFrameMkLst>
        </pc:graphicFrameChg>
      </pc:sldChg>
      <pc:sldChg chg="del">
        <pc:chgData name="斎藤 智彦" userId="b14e5bcdacc76d4a" providerId="LiveId" clId="{EE6C96C3-2629-4F80-942B-170F51702BC8}" dt="2022-10-24T09:44:02.095" v="7632" actId="47"/>
        <pc:sldMkLst>
          <pc:docMk/>
          <pc:sldMk cId="781925559" sldId="269"/>
        </pc:sldMkLst>
      </pc:sldChg>
      <pc:sldChg chg="modSp mod">
        <pc:chgData name="斎藤 智彦" userId="b14e5bcdacc76d4a" providerId="LiveId" clId="{EE6C96C3-2629-4F80-942B-170F51702BC8}" dt="2022-10-24T09:45:20.805" v="7671" actId="1076"/>
        <pc:sldMkLst>
          <pc:docMk/>
          <pc:sldMk cId="595568792" sldId="271"/>
        </pc:sldMkLst>
        <pc:spChg chg="mod">
          <ac:chgData name="斎藤 智彦" userId="b14e5bcdacc76d4a" providerId="LiveId" clId="{EE6C96C3-2629-4F80-942B-170F51702BC8}" dt="2022-10-24T09:45:20.805" v="7671" actId="1076"/>
          <ac:spMkLst>
            <pc:docMk/>
            <pc:sldMk cId="595568792" sldId="271"/>
            <ac:spMk id="4" creationId="{DBD6BEE9-DF1E-A74C-50A8-2446EFC921E6}"/>
          </ac:spMkLst>
        </pc:spChg>
        <pc:spChg chg="mod">
          <ac:chgData name="斎藤 智彦" userId="b14e5bcdacc76d4a" providerId="LiveId" clId="{EE6C96C3-2629-4F80-942B-170F51702BC8}" dt="2022-10-24T09:45:17.479" v="7670" actId="1076"/>
          <ac:spMkLst>
            <pc:docMk/>
            <pc:sldMk cId="595568792" sldId="271"/>
            <ac:spMk id="5" creationId="{CBAF1562-58EF-D60F-90DB-0B5A143071C7}"/>
          </ac:spMkLst>
        </pc:spChg>
      </pc:sldChg>
      <pc:sldChg chg="modSp mod">
        <pc:chgData name="斎藤 智彦" userId="b14e5bcdacc76d4a" providerId="LiveId" clId="{EE6C96C3-2629-4F80-942B-170F51702BC8}" dt="2022-10-24T09:44:50.736" v="7668" actId="20577"/>
        <pc:sldMkLst>
          <pc:docMk/>
          <pc:sldMk cId="4212176368" sldId="272"/>
        </pc:sldMkLst>
        <pc:spChg chg="mod">
          <ac:chgData name="斎藤 智彦" userId="b14e5bcdacc76d4a" providerId="LiveId" clId="{EE6C96C3-2629-4F80-942B-170F51702BC8}" dt="2022-10-24T09:44:50.736" v="7668" actId="20577"/>
          <ac:spMkLst>
            <pc:docMk/>
            <pc:sldMk cId="4212176368" sldId="272"/>
            <ac:spMk id="2" creationId="{F3007996-7820-0622-7166-ABDE29E6DF63}"/>
          </ac:spMkLst>
        </pc:spChg>
      </pc:sldChg>
      <pc:sldChg chg="modSp mod">
        <pc:chgData name="斎藤 智彦" userId="b14e5bcdacc76d4a" providerId="LiveId" clId="{EE6C96C3-2629-4F80-942B-170F51702BC8}" dt="2022-10-24T09:44:12.439" v="7639" actId="20577"/>
        <pc:sldMkLst>
          <pc:docMk/>
          <pc:sldMk cId="2321572476" sldId="273"/>
        </pc:sldMkLst>
        <pc:spChg chg="mod">
          <ac:chgData name="斎藤 智彦" userId="b14e5bcdacc76d4a" providerId="LiveId" clId="{EE6C96C3-2629-4F80-942B-170F51702BC8}" dt="2022-10-24T09:44:12.439" v="7639" actId="20577"/>
          <ac:spMkLst>
            <pc:docMk/>
            <pc:sldMk cId="2321572476" sldId="273"/>
            <ac:spMk id="3" creationId="{028EC24A-9CDE-5D42-9A53-528BCF9399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9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8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13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4726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3858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山形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25339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6498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082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9466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00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772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直線コネクタ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山形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37619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 dirty="0"/>
              <a:t>マスター タイトルの書式設定</a:t>
            </a:r>
            <a:endParaRPr kumimoji="0" lang="en-US" dirty="0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609600" y="1052736"/>
            <a:ext cx="10972800" cy="52771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2 </a:t>
            </a:r>
            <a:r>
              <a:rPr kumimoji="0" lang="ja-JP" altLang="en-US" dirty="0"/>
              <a:t>レベル</a:t>
            </a:r>
          </a:p>
          <a:p>
            <a:pPr lvl="2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3 </a:t>
            </a:r>
            <a:r>
              <a:rPr kumimoji="0" lang="ja-JP" altLang="en-US" dirty="0"/>
              <a:t>レベル</a:t>
            </a:r>
          </a:p>
          <a:p>
            <a:pPr lvl="3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4 </a:t>
            </a:r>
            <a:r>
              <a:rPr kumimoji="0" lang="ja-JP" altLang="en-US" dirty="0"/>
              <a:t>レベル</a:t>
            </a:r>
          </a:p>
          <a:p>
            <a:pPr lvl="4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5 </a:t>
            </a:r>
            <a:r>
              <a:rPr kumimoji="0" lang="ja-JP" altLang="en-US" dirty="0"/>
              <a:t>レベル</a:t>
            </a:r>
            <a:endParaRPr kumimoji="0" lang="en-US" dirty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16AC5-F879-4A8D-BF76-C6AE29ACC20F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76E64F-9285-49C9-B426-05DB6470A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98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AD222A-B52B-79F1-1B76-6EFB66CFB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69066"/>
            <a:ext cx="10363200" cy="237986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dirty="0"/>
              <a:t>paperChart</a:t>
            </a:r>
            <a:r>
              <a:rPr kumimoji="1" lang="ja-JP" altLang="en-US" dirty="0"/>
              <a:t> </a:t>
            </a:r>
            <a:r>
              <a:rPr kumimoji="1" lang="ja-JP" altLang="en-US" sz="4000" dirty="0"/>
              <a:t>で</a:t>
            </a:r>
            <a:br>
              <a:rPr kumimoji="1" lang="en-US" altLang="ja-JP" sz="4000" dirty="0"/>
            </a:br>
            <a:r>
              <a:rPr kumimoji="1" lang="ja-JP" altLang="en-US" sz="4000" dirty="0"/>
              <a:t>付属モジュール以外のプログラムを使用する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69155F-239D-EB31-C1E3-F7C4A7C35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90824"/>
            <a:ext cx="10363200" cy="147151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/>
              <a:t>岡山ろうさい病院麻酔科</a:t>
            </a:r>
            <a:endParaRPr kumimoji="1" lang="en-US" altLang="ja-JP" sz="3200" dirty="0"/>
          </a:p>
          <a:p>
            <a:pPr algn="ctr"/>
            <a:r>
              <a:rPr lang="ja-JP" altLang="en-US" sz="3200" dirty="0"/>
              <a:t>斎藤　智彦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3944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0C5877-04B7-1D8D-4F97-9329427E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dirty="0"/>
              <a:t>新しいモジュールは，</a:t>
            </a:r>
            <a:r>
              <a:rPr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.net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Framework </a:t>
            </a:r>
            <a:r>
              <a:rPr kumimoji="1" lang="ja-JP" altLang="en-US" dirty="0"/>
              <a:t>を使用しているため，バージョン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4.6</a:t>
            </a:r>
            <a:r>
              <a:rPr kumimoji="1" lang="ja-JP" altLang="en-US" dirty="0"/>
              <a:t>以上の </a:t>
            </a:r>
            <a:r>
              <a:rPr lang="en-US" altLang="ja-JP" dirty="0" err="1">
                <a:solidFill>
                  <a:srgbClr val="7030A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.net</a:t>
            </a:r>
            <a:r>
              <a:rPr lang="en-US" altLang="ja-JP" dirty="0">
                <a:solidFill>
                  <a:srgbClr val="7030A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Framework</a:t>
            </a:r>
            <a:r>
              <a:rPr lang="ja-JP" altLang="en-US" dirty="0">
                <a:solidFill>
                  <a:srgbClr val="7030A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ja-JP" altLang="en-US" dirty="0">
                <a:solidFill>
                  <a:srgbClr val="7030A0"/>
                </a:solidFill>
              </a:rPr>
              <a:t>が必要</a:t>
            </a:r>
            <a:r>
              <a:rPr kumimoji="1" lang="ja-JP" altLang="en-US" dirty="0"/>
              <a:t>となります</a:t>
            </a:r>
            <a:endParaRPr kumimoji="1" lang="en-US" altLang="ja-JP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Windows 10</a:t>
            </a:r>
            <a:r>
              <a:rPr lang="ja-JP" altLang="en-US" dirty="0"/>
              <a:t>以降であれば標準で搭載されています</a:t>
            </a:r>
            <a:endParaRPr lang="en-US" altLang="ja-JP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dirty="0"/>
              <a:t>それ以前の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Windows</a:t>
            </a:r>
            <a:r>
              <a:rPr lang="ja-JP" altLang="en-US" dirty="0"/>
              <a:t>では，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Microsoft</a:t>
            </a:r>
            <a:r>
              <a:rPr lang="ja-JP" altLang="en-US" dirty="0"/>
              <a:t>のサイトから </a:t>
            </a:r>
            <a:r>
              <a:rPr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.net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Framework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4.8.x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dirty="0"/>
              <a:t>をダウンロードしインストールします</a:t>
            </a:r>
            <a:endParaRPr lang="en-US" altLang="ja-JP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altLang="ja-JP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dirty="0"/>
              <a:t>演者 斎藤 が作成した新しいモジュールは，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</a:t>
            </a:r>
            <a:r>
              <a:rPr lang="ja-JP" altLang="en-US" dirty="0"/>
              <a:t>との通信に，</a:t>
            </a:r>
            <a:r>
              <a:rPr lang="en-US" altLang="ja-JP" b="1" dirty="0">
                <a:solidFill>
                  <a:srgbClr val="C0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PpcCtrl.dll</a:t>
            </a:r>
            <a:r>
              <a:rPr lang="ja-JP" altLang="en-US" b="1" dirty="0">
                <a:solidFill>
                  <a:srgbClr val="C0000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dirty="0"/>
              <a:t>を使用します．モジュールと同じフォルダに保存してください 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sz="20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通常は </a:t>
            </a:r>
            <a:r>
              <a:rPr lang="en-US" altLang="ja-JP" sz="20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paperChart\BIN\monitors</a:t>
            </a:r>
            <a:r>
              <a:rPr lang="ja-JP" altLang="en-US" sz="20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フォルダです</a:t>
            </a:r>
            <a:r>
              <a:rPr lang="en-US" altLang="ja-JP" sz="20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2DE65F5-5541-8C06-2124-593DDDF5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PpcCtrl.dll </a:t>
            </a:r>
            <a:r>
              <a:rPr kumimoji="1" lang="ja-JP" altLang="en-US" dirty="0"/>
              <a:t>と </a:t>
            </a:r>
            <a:r>
              <a:rPr kumimoji="1" lang="en-US" altLang="ja-JP" dirty="0" err="1"/>
              <a:t>.net</a:t>
            </a:r>
            <a:r>
              <a:rPr kumimoji="1" lang="en-US" altLang="ja-JP" dirty="0"/>
              <a:t> Framework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00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11270B1-27B8-EF90-8099-75251A1AA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新しいモジュールの設定ファイルは，</a:t>
            </a:r>
            <a:r>
              <a:rPr kumimoji="1" lang="ja-JP" altLang="en-US" dirty="0">
                <a:solidFill>
                  <a:srgbClr val="C00000"/>
                </a:solidFill>
              </a:rPr>
              <a:t>モジュール名</a:t>
            </a:r>
            <a:r>
              <a:rPr kumimoji="1" lang="en-US" altLang="ja-JP" dirty="0">
                <a:solidFill>
                  <a:srgbClr val="C00000"/>
                </a:solidFill>
              </a:rPr>
              <a:t>.txt </a:t>
            </a:r>
            <a:r>
              <a:rPr lang="ja-JP" altLang="en-US" dirty="0"/>
              <a:t>というファイルが多いですが，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USP.exe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dirty="0"/>
              <a:t>→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pump.txt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dirty="0"/>
              <a:t>のように一部例外もあります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他の設定ファイルと同じく，必ず </a:t>
            </a:r>
            <a:r>
              <a:rPr lang="ja-JP" altLang="en-US" u="sng" dirty="0"/>
              <a:t>テキストエディタで編集</a:t>
            </a:r>
            <a:r>
              <a:rPr lang="ja-JP" altLang="en-US" dirty="0"/>
              <a:t>してください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en-US" altLang="ja-JP" dirty="0"/>
              <a:t>paperChart</a:t>
            </a:r>
            <a:r>
              <a:rPr lang="ja-JP" altLang="en-US" dirty="0"/>
              <a:t> と連携させて使用する場合，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paperChart\CONF\monitors </a:t>
            </a:r>
            <a:r>
              <a:rPr lang="ja-JP" altLang="en-US" dirty="0"/>
              <a:t>フォルダに保存します（前述）．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モジュール単独で動作チェックをする場合は，同じフォルダに</a:t>
            </a:r>
            <a:endParaRPr lang="en-US" altLang="ja-JP" dirty="0"/>
          </a:p>
          <a:p>
            <a:pPr marL="109728" indent="0">
              <a:lnSpc>
                <a:spcPct val="120000"/>
              </a:lnSpc>
              <a:buNone/>
            </a:pPr>
            <a:r>
              <a:rPr lang="en-US" altLang="ja-JP" dirty="0"/>
              <a:t>	</a:t>
            </a:r>
            <a:r>
              <a:rPr lang="ja-JP" altLang="en-US" dirty="0"/>
              <a:t>モジュールプログラム</a:t>
            </a:r>
            <a:r>
              <a:rPr lang="en-US" altLang="ja-JP" dirty="0"/>
              <a:t> (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USP.exe, MaRoot.exe </a:t>
            </a:r>
            <a:r>
              <a:rPr lang="ja-JP" altLang="en-US" dirty="0"/>
              <a:t>など</a:t>
            </a:r>
            <a:r>
              <a:rPr lang="en-US" altLang="ja-JP" dirty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altLang="ja-JP" dirty="0"/>
              <a:t>	</a:t>
            </a:r>
            <a:r>
              <a:rPr lang="ja-JP" altLang="en-US" dirty="0"/>
              <a:t>モジュール設定ファイル </a:t>
            </a:r>
            <a:r>
              <a:rPr lang="en-US" altLang="ja-JP" dirty="0"/>
              <a:t>(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pump.txt, MaRoot.txt </a:t>
            </a:r>
            <a:r>
              <a:rPr lang="ja-JP" altLang="en-US" dirty="0"/>
              <a:t>など</a:t>
            </a:r>
            <a:r>
              <a:rPr lang="en-US" altLang="ja-JP" dirty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altLang="ja-JP" dirty="0"/>
              <a:t>	</a:t>
            </a:r>
            <a:r>
              <a:rPr lang="ja-JP" altLang="en-US" dirty="0"/>
              <a:t>共通モジュール </a:t>
            </a:r>
            <a:r>
              <a:rPr lang="en-US" altLang="ja-JP" dirty="0"/>
              <a:t>(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PpcCtrl.dll</a:t>
            </a:r>
            <a:r>
              <a:rPr lang="en-US" altLang="ja-JP" dirty="0"/>
              <a:t>)</a:t>
            </a:r>
            <a:br>
              <a:rPr lang="en-US" altLang="ja-JP" dirty="0"/>
            </a:br>
            <a:r>
              <a:rPr lang="ja-JP" altLang="en-US" dirty="0"/>
              <a:t>　 が存在すれば，</a:t>
            </a:r>
            <a:r>
              <a:rPr lang="ja-JP" altLang="en-US" dirty="0">
                <a:solidFill>
                  <a:srgbClr val="C00000"/>
                </a:solidFill>
              </a:rPr>
              <a:t>実行ファイルを起動するとモニターとの通信を確認</a:t>
            </a:r>
            <a:r>
              <a:rPr lang="ja-JP" altLang="en-US" dirty="0"/>
              <a:t>することが</a:t>
            </a:r>
            <a:endParaRPr lang="en-US" altLang="ja-JP" dirty="0"/>
          </a:p>
          <a:p>
            <a:pPr marL="109728" indent="0">
              <a:lnSpc>
                <a:spcPct val="120000"/>
              </a:lnSpc>
              <a:buNone/>
            </a:pPr>
            <a:r>
              <a:rPr lang="ja-JP" altLang="en-US" dirty="0"/>
              <a:t>　　できます． </a:t>
            </a:r>
            <a:r>
              <a:rPr lang="en-US" altLang="ja-JP" dirty="0"/>
              <a:t>(</a:t>
            </a:r>
            <a:r>
              <a:rPr lang="ja-JP" altLang="en-US" dirty="0"/>
              <a:t>簡単なウィンドウが表示され，通信内容が表示されます</a:t>
            </a:r>
            <a:r>
              <a:rPr lang="en-US" altLang="ja-JP" dirty="0"/>
              <a:t>)</a:t>
            </a:r>
          </a:p>
          <a:p>
            <a:pPr marL="109728" indent="0">
              <a:lnSpc>
                <a:spcPct val="120000"/>
              </a:lnSpc>
              <a:buNone/>
            </a:pP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F64AA5D-B16C-FD72-1D56-7FE1B744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モジュール用設定ファイルについて</a:t>
            </a:r>
          </a:p>
        </p:txBody>
      </p:sp>
    </p:spTree>
    <p:extLst>
      <p:ext uri="{BB962C8B-B14F-4D97-AF65-F5344CB8AC3E}">
        <p14:creationId xmlns:p14="http://schemas.microsoft.com/office/powerpoint/2010/main" val="114613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DA61E508-6435-0A35-489A-8AF678BE1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48607"/>
              </p:ext>
            </p:extLst>
          </p:nvPr>
        </p:nvGraphicFramePr>
        <p:xfrm>
          <a:off x="611618" y="1041568"/>
          <a:ext cx="10888022" cy="559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40">
                  <a:extLst>
                    <a:ext uri="{9D8B030D-6E8A-4147-A177-3AD203B41FA5}">
                      <a16:colId xmlns:a16="http://schemas.microsoft.com/office/drawing/2014/main" val="1507795123"/>
                    </a:ext>
                  </a:extLst>
                </a:gridCol>
                <a:gridCol w="1356461">
                  <a:extLst>
                    <a:ext uri="{9D8B030D-6E8A-4147-A177-3AD203B41FA5}">
                      <a16:colId xmlns:a16="http://schemas.microsoft.com/office/drawing/2014/main" val="1965371583"/>
                    </a:ext>
                  </a:extLst>
                </a:gridCol>
                <a:gridCol w="4105716">
                  <a:extLst>
                    <a:ext uri="{9D8B030D-6E8A-4147-A177-3AD203B41FA5}">
                      <a16:colId xmlns:a16="http://schemas.microsoft.com/office/drawing/2014/main" val="310331674"/>
                    </a:ext>
                  </a:extLst>
                </a:gridCol>
                <a:gridCol w="4039105">
                  <a:extLst>
                    <a:ext uri="{9D8B030D-6E8A-4147-A177-3AD203B41FA5}">
                      <a16:colId xmlns:a16="http://schemas.microsoft.com/office/drawing/2014/main" val="867766377"/>
                    </a:ext>
                  </a:extLst>
                </a:gridCol>
              </a:tblGrid>
              <a:tr h="37327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モジュール名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設定ファイル名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メーカ・機種名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18866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USP.exe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pump.txt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シリンジポンプ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テルモ，クーデック，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JMS)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テルモ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33x,35x,371,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スマートポンプ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, CSP120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892477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Accm.exe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Accumil.txt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フクダコーリン生体情報モニタ 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Accumil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N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LAN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経由．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シリーズは対応不可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18150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MkHL7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NkHL7.txt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日本光電 生体情報モニタ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HL7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出力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LAN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経由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30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秒毎の出力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12718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MaRoot.exe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MaRoot.txt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マシモ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Root (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sedline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, O3, rainbow)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Rainbow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単体使用可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21213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Invos.exe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Invos.txt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メドトロニック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INVOS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903519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LiDCO.exe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LiDCO.txt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マシモ 心拍出量モニター 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LiDCO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87488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GeAnes.exe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GeAnes.txt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GE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 麻酔器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Carestation6x0/750, 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Aisys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Aespire</a:t>
                      </a:r>
                      <a:r>
                        <a:rPr kumimoji="1" lang="ja-JP" altLang="en-US" sz="160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は換気条件の一部のみ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454357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Flowx.exe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Flowx.txt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フクダ電子 麻酔器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Flow-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i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シリーズ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380607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DrgMdbX.exe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DrgMdbX.txt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ドレーゲル 麻酔器 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MedibusX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対応機種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Atran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，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Perseus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20654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MndryAn.exe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MndryAn.txt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Mindray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 麻酔器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. 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アコマ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A35/65, 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泉工医科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A7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LAN / 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シリアルいずれも使用可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90321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TOFC.exe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TOFC.txt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アイ・エム・アイ 筋弛緩モニタ 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TOFCuff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402100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ToFscan.exe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ToFscan.txt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IMED</a:t>
                      </a:r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 筋弛緩モニタ </a:t>
                      </a:r>
                      <a:r>
                        <a:rPr kumimoji="1" lang="en-US" altLang="ja-JP" sz="1600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ToFscan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専用の接続ケーブルが必要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10273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VA206R.exe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VA206.txt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日本光電 筋弛緩表示ユニット </a:t>
                      </a:r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VA206R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565636"/>
                  </a:ext>
                </a:extLst>
              </a:tr>
              <a:tr h="373275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VINP.exe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VINP.exe</a:t>
                      </a:r>
                      <a:endParaRPr kumimoji="1" lang="ja-JP" altLang="en-US" sz="1600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手動バイタル入力モジュール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設定ファイルで入力項目を指定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048252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82D9FE8C-DE1A-4AF3-8628-1CE6C358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paperChart</a:t>
            </a:r>
            <a:r>
              <a:rPr kumimoji="1" lang="ja-JP" altLang="en-US" dirty="0"/>
              <a:t> で 利用できる 新しい</a:t>
            </a:r>
            <a:r>
              <a:rPr kumimoji="1" lang="en-US" altLang="ja-JP" dirty="0"/>
              <a:t>(</a:t>
            </a:r>
            <a:r>
              <a:rPr kumimoji="1" lang="ja-JP" altLang="en-US" dirty="0"/>
              <a:t>追加</a:t>
            </a:r>
            <a:r>
              <a:rPr kumimoji="1" lang="en-US" altLang="ja-JP" dirty="0"/>
              <a:t>)</a:t>
            </a:r>
            <a:r>
              <a:rPr kumimoji="1" lang="ja-JP" altLang="en-US" dirty="0"/>
              <a:t>モジュール</a:t>
            </a:r>
          </a:p>
        </p:txBody>
      </p:sp>
    </p:spTree>
    <p:extLst>
      <p:ext uri="{BB962C8B-B14F-4D97-AF65-F5344CB8AC3E}">
        <p14:creationId xmlns:p14="http://schemas.microsoft.com/office/powerpoint/2010/main" val="3626143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8920A5D-F7B5-FC3A-4695-952B4E04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設定ファイルの内容</a:t>
            </a:r>
            <a:r>
              <a:rPr kumimoji="1" lang="en-US" altLang="ja-JP" dirty="0"/>
              <a:t>	</a:t>
            </a:r>
            <a:r>
              <a:rPr kumimoji="1" lang="en-US" altLang="ja-JP" sz="3100" dirty="0"/>
              <a:t>(</a:t>
            </a:r>
            <a:r>
              <a:rPr kumimoji="1" lang="ja-JP" altLang="en-US" sz="3100" dirty="0"/>
              <a:t>例： </a:t>
            </a:r>
            <a:r>
              <a:rPr kumimoji="1" lang="en-US" altLang="ja-JP" sz="3100" dirty="0"/>
              <a:t>MaRoot.txt </a:t>
            </a:r>
            <a:r>
              <a:rPr kumimoji="1" lang="ja-JP" altLang="en-US" sz="3100" dirty="0"/>
              <a:t>と </a:t>
            </a:r>
            <a:r>
              <a:rPr kumimoji="1" lang="en-US" altLang="ja-JP" sz="3100" dirty="0"/>
              <a:t>Accumil.txt)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404522-915A-DB98-C761-B0BE7403559B}"/>
              </a:ext>
            </a:extLst>
          </p:cNvPr>
          <p:cNvSpPr txBox="1"/>
          <p:nvPr/>
        </p:nvSpPr>
        <p:spPr>
          <a:xfrm>
            <a:off x="6479628" y="908720"/>
            <a:ext cx="5278821" cy="57477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</a:t>
            </a:r>
            <a:r>
              <a:rPr kumimoji="1" lang="en-US" altLang="ja-JP" sz="1050" b="1" u="sng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Accumil.txt: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フクダコーリン 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Accumil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データ収集モジュール</a:t>
            </a:r>
          </a:p>
          <a:p>
            <a:endParaRPr kumimoji="1" lang="en-US" altLang="ja-JP" sz="105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ListenPort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=4601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Accumil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N 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の場合は，このモジュールの待ち受けポート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Startup=Show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Show|Visible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or Hide ... NV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から起動した場合の表示モード </a:t>
            </a:r>
          </a:p>
          <a:p>
            <a:endParaRPr kumimoji="1" lang="ja-JP" altLang="en-US" sz="105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‘//’ 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以降はコメントで，そのモジュールに関連する内容が記載されています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…</a:t>
            </a:r>
            <a:r>
              <a:rPr kumimoji="1" lang="ja-JP" altLang="en-US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一部略</a:t>
            </a:r>
            <a:endParaRPr kumimoji="1" lang="en-US" altLang="ja-JP" sz="1050" dirty="0">
              <a:solidFill>
                <a:srgbClr val="00B05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endParaRPr kumimoji="1" lang="ja-JP" altLang="en-US" sz="105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//[ITEM]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147842=HR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MDC_ECG_HEART_RATE, 264864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148066=PVCs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MDC_ECG_V_P_C_RATE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//108=Pauses		// MNDRY_ECG_PAUSE_RATE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//352=VPBs		// MNDRY_ECG_VPB_RATE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//298=Couplets		// MNDRY_ECG_COUPLETS_RATE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//299=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MissedBeats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// MNDRY_ECG_MISSED_BEATS_RATE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//302=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RonTs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// 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MNDRY_ECG_P_V_C_RonT_RATE</a:t>
            </a:r>
            <a:endParaRPr kumimoji="1" lang="en-US" altLang="ja-JP" sz="1050" dirty="0">
              <a:solidFill>
                <a:srgbClr val="00B05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//151578=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RRimp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// MDC_TTHOR_RESP_RATE</a:t>
            </a:r>
          </a:p>
          <a:p>
            <a:endParaRPr kumimoji="1" lang="en-US" altLang="ja-JP" sz="105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150456=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SpO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&lt;sub&gt;2&lt;/sub&gt;,%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MDC_PULS_OXIM_SAT_O2, 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149530=PR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MDC_PULS_OXIM_PULS_RATE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150488=PI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MDC_BLD_PERF_INDEX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//364=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PRart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// MNDRY_BLD_PULS_RATE_ART_ABP</a:t>
            </a:r>
          </a:p>
          <a:p>
            <a:endParaRPr kumimoji="1" lang="en-US" altLang="ja-JP" sz="105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150301=NIBP|s		// MDC_PRESS_CUFF_SYS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150303=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NIBP|m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// MDC_PRESS_CUFF_MEAN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150302=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NIBP|d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// MDC_PRESS_CUFF_DIA</a:t>
            </a:r>
          </a:p>
          <a:p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//149546=</a:t>
            </a:r>
            <a:r>
              <a:rPr kumimoji="1" lang="en-US" altLang="ja-JP" sz="105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PRnibp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// MDC_PULS_RATE_NON_INV</a:t>
            </a:r>
          </a:p>
          <a:p>
            <a:endParaRPr kumimoji="1" lang="en-US" altLang="ja-JP" sz="105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150037=ART|s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MDC_PRESS_BLD_ART_ABP_SYS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150039=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ART|m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MDC_PRESS_BLD_ART_ABP_MEAN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150038=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ART|d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MDC_PRESS_BLD_ART_ABP_DIA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150017=IBP|s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MDC_PRESS_BLD_SYS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150019=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IBP|m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MDC_PRESS_BLD_MEAN</a:t>
            </a:r>
          </a:p>
          <a:p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150018=</a:t>
            </a:r>
            <a:r>
              <a:rPr kumimoji="1" lang="en-US" altLang="ja-JP" sz="105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IBP|d</a:t>
            </a:r>
            <a:r>
              <a:rPr kumimoji="1" lang="en-US" altLang="ja-JP" sz="105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		</a:t>
            </a:r>
            <a:r>
              <a:rPr kumimoji="1" lang="en-US" altLang="ja-JP" sz="105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MDC_PRESS_BLD_DIA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8248E2-4026-A1B6-C3AD-BDDCF0C3F3A1}"/>
              </a:ext>
            </a:extLst>
          </p:cNvPr>
          <p:cNvSpPr txBox="1"/>
          <p:nvPr/>
        </p:nvSpPr>
        <p:spPr>
          <a:xfrm>
            <a:off x="381001" y="908720"/>
            <a:ext cx="5714999" cy="59093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050">
                <a:latin typeface="Yu Gothic UI Semilight" panose="020B0400000000000000" pitchFamily="50" charset="-128"/>
                <a:ea typeface="Yu Gothic UI Semilight" panose="020B0400000000000000" pitchFamily="50" charset="-128"/>
              </a:defRPr>
            </a:lvl1pPr>
          </a:lstStyle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en-US" altLang="ja-JP" b="1" u="sng" dirty="0">
                <a:solidFill>
                  <a:srgbClr val="00B050"/>
                </a:solidFill>
              </a:rPr>
              <a:t>MaRoot.txt:   </a:t>
            </a:r>
            <a:r>
              <a:rPr lang="en-US" altLang="ja-JP" dirty="0">
                <a:solidFill>
                  <a:srgbClr val="00B050"/>
                </a:solidFill>
              </a:rPr>
              <a:t>Masimo Radical7 and Root</a:t>
            </a:r>
            <a:r>
              <a:rPr lang="ja-JP" altLang="en-US" dirty="0">
                <a:solidFill>
                  <a:srgbClr val="00B050"/>
                </a:solidFill>
              </a:rPr>
              <a:t>用データ収集モジュール</a:t>
            </a:r>
          </a:p>
          <a:p>
            <a:endParaRPr lang="ja-JP" altLang="en-US" dirty="0">
              <a:solidFill>
                <a:srgbClr val="00B050"/>
              </a:solidFill>
            </a:endParaRP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設定項目は必ず１行で記載してください．</a:t>
            </a:r>
            <a:r>
              <a:rPr lang="en-US" altLang="ja-JP" dirty="0">
                <a:solidFill>
                  <a:srgbClr val="00B050"/>
                </a:solidFill>
              </a:rPr>
              <a:t> '//' </a:t>
            </a:r>
            <a:r>
              <a:rPr lang="ja-JP" altLang="en-US" dirty="0">
                <a:solidFill>
                  <a:srgbClr val="00B050"/>
                </a:solidFill>
              </a:rPr>
              <a:t>以降はコメントとして無視されます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改行あるいは空白だけの行も無視されます</a:t>
            </a:r>
          </a:p>
          <a:p>
            <a:endParaRPr lang="ja-JP" altLang="en-US" dirty="0">
              <a:solidFill>
                <a:srgbClr val="00B050"/>
              </a:solidFill>
            </a:endParaRP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このファイルによる設定で，数値データとして</a:t>
            </a:r>
            <a:r>
              <a:rPr lang="en-US" altLang="ja-JP" dirty="0">
                <a:solidFill>
                  <a:srgbClr val="00B050"/>
                </a:solidFill>
              </a:rPr>
              <a:t>paperChart</a:t>
            </a:r>
            <a:r>
              <a:rPr lang="ja-JP" altLang="en-US" dirty="0">
                <a:solidFill>
                  <a:srgbClr val="00B050"/>
                </a:solidFill>
              </a:rPr>
              <a:t>に送信されます．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（バイタル欄でマウスオーバーすると 測定値がポップアップされます）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バイタル欄にデータをプロットするためには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 parcnf.txt </a:t>
            </a:r>
            <a:r>
              <a:rPr lang="ja-JP" altLang="en-US" dirty="0">
                <a:solidFill>
                  <a:srgbClr val="00B050"/>
                </a:solidFill>
              </a:rPr>
              <a:t>の </a:t>
            </a:r>
            <a:r>
              <a:rPr lang="en-US" altLang="ja-JP" dirty="0">
                <a:solidFill>
                  <a:srgbClr val="00B050"/>
                </a:solidFill>
              </a:rPr>
              <a:t>parameters </a:t>
            </a:r>
            <a:r>
              <a:rPr lang="ja-JP" altLang="en-US" dirty="0">
                <a:solidFill>
                  <a:srgbClr val="00B050"/>
                </a:solidFill>
              </a:rPr>
              <a:t>内で シンボル を定義し</a:t>
            </a:r>
            <a:r>
              <a:rPr lang="en-US" altLang="ja-JP" dirty="0">
                <a:solidFill>
                  <a:srgbClr val="00B050"/>
                </a:solidFill>
              </a:rPr>
              <a:t>(</a:t>
            </a:r>
            <a:r>
              <a:rPr lang="ja-JP" altLang="en-US" dirty="0">
                <a:solidFill>
                  <a:srgbClr val="00B050"/>
                </a:solidFill>
              </a:rPr>
              <a:t>必須です</a:t>
            </a:r>
            <a:r>
              <a:rPr lang="en-US" altLang="ja-JP" dirty="0">
                <a:solidFill>
                  <a:srgbClr val="00B050"/>
                </a:solidFill>
              </a:rPr>
              <a:t>)</a:t>
            </a:r>
            <a:r>
              <a:rPr lang="ja-JP" altLang="en-US" dirty="0">
                <a:solidFill>
                  <a:srgbClr val="00B050"/>
                </a:solidFill>
              </a:rPr>
              <a:t>，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 abscissa </a:t>
            </a:r>
            <a:r>
              <a:rPr lang="ja-JP" altLang="en-US" dirty="0">
                <a:solidFill>
                  <a:srgbClr val="00B050"/>
                </a:solidFill>
              </a:rPr>
              <a:t>内の </a:t>
            </a:r>
            <a:r>
              <a:rPr lang="en-US" altLang="ja-JP" dirty="0" err="1">
                <a:solidFill>
                  <a:srgbClr val="00B050"/>
                </a:solidFill>
              </a:rPr>
              <a:t>period_duration</a:t>
            </a:r>
            <a:r>
              <a:rPr lang="en-US" altLang="ja-JP" dirty="0">
                <a:solidFill>
                  <a:srgbClr val="00B050"/>
                </a:solidFill>
              </a:rPr>
              <a:t> </a:t>
            </a:r>
            <a:r>
              <a:rPr lang="ja-JP" altLang="en-US" dirty="0">
                <a:solidFill>
                  <a:srgbClr val="00B050"/>
                </a:solidFill>
              </a:rPr>
              <a:t>で，表示する周期と区間を指定する必要があります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parcnf.txt </a:t>
            </a:r>
            <a:r>
              <a:rPr lang="ja-JP" altLang="en-US" dirty="0">
                <a:solidFill>
                  <a:srgbClr val="00B050"/>
                </a:solidFill>
              </a:rPr>
              <a:t>の記載方法は，マニュアル「設定ファイルの書き方」を参考にしてください</a:t>
            </a:r>
          </a:p>
          <a:p>
            <a:endParaRPr lang="ja-JP" altLang="en-US" dirty="0">
              <a:solidFill>
                <a:srgbClr val="00B050"/>
              </a:solidFill>
            </a:endParaRPr>
          </a:p>
          <a:p>
            <a:r>
              <a:rPr lang="en-US" altLang="ja-JP" dirty="0">
                <a:solidFill>
                  <a:srgbClr val="00B050"/>
                </a:solidFill>
              </a:rPr>
              <a:t>// Masimo Root </a:t>
            </a:r>
            <a:r>
              <a:rPr lang="ja-JP" altLang="en-US" dirty="0">
                <a:solidFill>
                  <a:srgbClr val="00B050"/>
                </a:solidFill>
              </a:rPr>
              <a:t>本体からは，メーカーの用意する </a:t>
            </a:r>
            <a:r>
              <a:rPr lang="en-US" altLang="ja-JP" dirty="0">
                <a:solidFill>
                  <a:srgbClr val="00B050"/>
                </a:solidFill>
              </a:rPr>
              <a:t>USB-</a:t>
            </a:r>
            <a:r>
              <a:rPr lang="ja-JP" altLang="en-US" dirty="0">
                <a:solidFill>
                  <a:srgbClr val="00B050"/>
                </a:solidFill>
              </a:rPr>
              <a:t>シリアル変換アダプタ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接続はストレートケーブル．</a:t>
            </a:r>
            <a:r>
              <a:rPr lang="en-US" altLang="ja-JP" dirty="0">
                <a:solidFill>
                  <a:srgbClr val="00B050"/>
                </a:solidFill>
              </a:rPr>
              <a:t>USB-</a:t>
            </a:r>
            <a:r>
              <a:rPr lang="ja-JP" altLang="en-US" dirty="0">
                <a:solidFill>
                  <a:srgbClr val="00B050"/>
                </a:solidFill>
              </a:rPr>
              <a:t>シリアルアダプタにはジェンダーチェンジャーが必要</a:t>
            </a:r>
          </a:p>
          <a:p>
            <a:r>
              <a:rPr lang="en-US" altLang="ja-JP" dirty="0"/>
              <a:t>Startup=Hide</a:t>
            </a:r>
          </a:p>
          <a:p>
            <a:r>
              <a:rPr lang="en-US" altLang="ja-JP" dirty="0"/>
              <a:t>port=COM5:		</a:t>
            </a:r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使用するシリアルポート．</a:t>
            </a:r>
            <a:r>
              <a:rPr lang="en-US" altLang="ja-JP" dirty="0">
                <a:solidFill>
                  <a:srgbClr val="00B050"/>
                </a:solidFill>
              </a:rPr>
              <a:t>dircnf.txt </a:t>
            </a:r>
            <a:r>
              <a:rPr lang="ja-JP" altLang="en-US" dirty="0">
                <a:solidFill>
                  <a:srgbClr val="00B050"/>
                </a:solidFill>
              </a:rPr>
              <a:t>の </a:t>
            </a:r>
            <a:r>
              <a:rPr lang="en-US" altLang="ja-JP" dirty="0">
                <a:solidFill>
                  <a:srgbClr val="00B050"/>
                </a:solidFill>
              </a:rPr>
              <a:t>port=</a:t>
            </a:r>
            <a:r>
              <a:rPr lang="ja-JP" altLang="en-US" dirty="0">
                <a:solidFill>
                  <a:srgbClr val="00B050"/>
                </a:solidFill>
              </a:rPr>
              <a:t>指定が優先されます</a:t>
            </a:r>
          </a:p>
          <a:p>
            <a:r>
              <a:rPr lang="en-US" altLang="ja-JP" dirty="0"/>
              <a:t>baud=115200		</a:t>
            </a:r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通信に使用する</a:t>
            </a:r>
            <a:r>
              <a:rPr lang="en-US" altLang="ja-JP" dirty="0" err="1">
                <a:solidFill>
                  <a:srgbClr val="00B050"/>
                </a:solidFill>
              </a:rPr>
              <a:t>BaudRate</a:t>
            </a:r>
            <a:r>
              <a:rPr lang="ja-JP" altLang="en-US" dirty="0">
                <a:solidFill>
                  <a:srgbClr val="00B050"/>
                </a:solidFill>
              </a:rPr>
              <a:t>．</a:t>
            </a:r>
            <a:r>
              <a:rPr lang="en-US" altLang="ja-JP" dirty="0">
                <a:solidFill>
                  <a:srgbClr val="00B050"/>
                </a:solidFill>
              </a:rPr>
              <a:t>921600(*), 230400, 115200, 57600, </a:t>
            </a:r>
          </a:p>
          <a:p>
            <a:endParaRPr lang="en-US" altLang="ja-JP" dirty="0"/>
          </a:p>
          <a:p>
            <a:r>
              <a:rPr lang="en-US" altLang="ja-JP" dirty="0">
                <a:solidFill>
                  <a:srgbClr val="00B050"/>
                </a:solidFill>
              </a:rPr>
              <a:t>// ASCII 1 </a:t>
            </a:r>
            <a:r>
              <a:rPr lang="ja-JP" altLang="en-US" dirty="0">
                <a:solidFill>
                  <a:srgbClr val="00B050"/>
                </a:solidFill>
              </a:rPr>
              <a:t>で出力される項目と 対応する </a:t>
            </a:r>
            <a:r>
              <a:rPr lang="en-US" altLang="ja-JP" dirty="0">
                <a:solidFill>
                  <a:srgbClr val="00B050"/>
                </a:solidFill>
              </a:rPr>
              <a:t>paperChart</a:t>
            </a:r>
            <a:r>
              <a:rPr lang="ja-JP" altLang="en-US" dirty="0">
                <a:solidFill>
                  <a:srgbClr val="00B050"/>
                </a:solidFill>
              </a:rPr>
              <a:t>の項目名</a:t>
            </a:r>
            <a:r>
              <a:rPr lang="en-US" altLang="ja-JP" dirty="0">
                <a:solidFill>
                  <a:srgbClr val="00B050"/>
                </a:solidFill>
              </a:rPr>
              <a:t>,</a:t>
            </a:r>
            <a:r>
              <a:rPr lang="ja-JP" altLang="en-US" dirty="0">
                <a:solidFill>
                  <a:srgbClr val="00B050"/>
                </a:solidFill>
              </a:rPr>
              <a:t>単位コード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</a:t>
            </a:r>
            <a:r>
              <a:rPr lang="ja-JP" altLang="en-US" dirty="0">
                <a:solidFill>
                  <a:srgbClr val="00B050"/>
                </a:solidFill>
              </a:rPr>
              <a:t>マッピング情報は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   </a:t>
            </a:r>
            <a:r>
              <a:rPr lang="ja-JP" altLang="en-US" dirty="0">
                <a:solidFill>
                  <a:srgbClr val="00B050"/>
                </a:solidFill>
              </a:rPr>
              <a:t>測定項目</a:t>
            </a:r>
            <a:r>
              <a:rPr lang="en-US" altLang="ja-JP" dirty="0">
                <a:solidFill>
                  <a:srgbClr val="00B050"/>
                </a:solidFill>
              </a:rPr>
              <a:t>=paperChart</a:t>
            </a:r>
            <a:r>
              <a:rPr lang="ja-JP" altLang="en-US" dirty="0">
                <a:solidFill>
                  <a:srgbClr val="00B050"/>
                </a:solidFill>
              </a:rPr>
              <a:t>での項目名，単位</a:t>
            </a:r>
            <a:r>
              <a:rPr lang="en-US" altLang="ja-JP" dirty="0">
                <a:solidFill>
                  <a:srgbClr val="00B050"/>
                </a:solidFill>
              </a:rPr>
              <a:t>(</a:t>
            </a:r>
            <a:r>
              <a:rPr lang="ja-JP" altLang="en-US" dirty="0">
                <a:solidFill>
                  <a:srgbClr val="00B050"/>
                </a:solidFill>
              </a:rPr>
              <a:t>コード</a:t>
            </a:r>
            <a:r>
              <a:rPr lang="en-US" altLang="ja-JP" dirty="0">
                <a:solidFill>
                  <a:srgbClr val="00B050"/>
                </a:solidFill>
              </a:rPr>
              <a:t>)</a:t>
            </a:r>
          </a:p>
          <a:p>
            <a:r>
              <a:rPr lang="en-US" altLang="ja-JP" dirty="0"/>
              <a:t>SPO2=</a:t>
            </a:r>
            <a:r>
              <a:rPr lang="en-US" altLang="ja-JP" dirty="0" err="1"/>
              <a:t>SpO</a:t>
            </a:r>
            <a:r>
              <a:rPr lang="en-US" altLang="ja-JP" dirty="0"/>
              <a:t>&lt;sub&gt;2&lt;/sub&gt;,0x0220</a:t>
            </a:r>
          </a:p>
          <a:p>
            <a:r>
              <a:rPr lang="en-US" altLang="ja-JP" dirty="0"/>
              <a:t>BPM=PR,0x0aa0</a:t>
            </a:r>
          </a:p>
          <a:p>
            <a:r>
              <a:rPr lang="en-US" altLang="ja-JP" dirty="0"/>
              <a:t>PI=Pi,0x0200</a:t>
            </a:r>
          </a:p>
          <a:p>
            <a:r>
              <a:rPr lang="en-US" altLang="ja-JP" dirty="0"/>
              <a:t>SPHB=</a:t>
            </a:r>
            <a:r>
              <a:rPr lang="en-US" altLang="ja-JP" dirty="0" err="1"/>
              <a:t>Sp</a:t>
            </a:r>
            <a:r>
              <a:rPr lang="en-US" altLang="ja-JP" dirty="0"/>
              <a:t>&lt;sub&gt;Hb&lt;/sub&gt;,0x0840</a:t>
            </a:r>
          </a:p>
          <a:p>
            <a:r>
              <a:rPr lang="en-US" altLang="ja-JP" dirty="0"/>
              <a:t>SPOC=</a:t>
            </a:r>
            <a:r>
              <a:rPr lang="en-US" altLang="ja-JP" dirty="0" err="1"/>
              <a:t>Sp</a:t>
            </a:r>
            <a:r>
              <a:rPr lang="en-US" altLang="ja-JP" dirty="0"/>
              <a:t>&lt;sub&gt;OC&lt;/sub&gt;,0x1912</a:t>
            </a:r>
          </a:p>
          <a:p>
            <a:r>
              <a:rPr lang="en-US" altLang="ja-JP" dirty="0"/>
              <a:t>PVI=PVi,0x0200</a:t>
            </a:r>
          </a:p>
          <a:p>
            <a:r>
              <a:rPr lang="en-US" altLang="ja-JP" dirty="0"/>
              <a:t>ORI=ORi,0x0200</a:t>
            </a:r>
          </a:p>
          <a:p>
            <a:r>
              <a:rPr lang="en-US" altLang="ja-JP" dirty="0"/>
              <a:t>RR=RRa,0x0ae0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//EXC,0800000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//EXC1,00000000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//EXC2,00000000</a:t>
            </a:r>
          </a:p>
          <a:p>
            <a:r>
              <a:rPr lang="en-US" altLang="ja-JP" dirty="0">
                <a:solidFill>
                  <a:srgbClr val="00B050"/>
                </a:solidFill>
              </a:rPr>
              <a:t>//ACSEXC,00000000</a:t>
            </a:r>
          </a:p>
          <a:p>
            <a:r>
              <a:rPr lang="en-US" altLang="ja-JP" dirty="0" err="1"/>
              <a:t>eegPSI</a:t>
            </a:r>
            <a:r>
              <a:rPr lang="en-US" altLang="ja-JP" dirty="0"/>
              <a:t>=PSi,0x0200</a:t>
            </a:r>
          </a:p>
          <a:p>
            <a:r>
              <a:rPr lang="en-US" altLang="ja-JP" dirty="0" err="1"/>
              <a:t>eegEMG</a:t>
            </a:r>
            <a:r>
              <a:rPr lang="en-US" altLang="ja-JP" dirty="0"/>
              <a:t>=EMG,0x0220</a:t>
            </a:r>
          </a:p>
          <a:p>
            <a:r>
              <a:rPr lang="en-US" altLang="ja-JP" dirty="0" err="1"/>
              <a:t>eegSR</a:t>
            </a:r>
            <a:r>
              <a:rPr lang="en-US" altLang="ja-JP" dirty="0"/>
              <a:t>=SR,0x0200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9657A4-F010-AE7B-85A7-DC4E8A118BB1}"/>
              </a:ext>
            </a:extLst>
          </p:cNvPr>
          <p:cNvSpPr txBox="1"/>
          <p:nvPr/>
        </p:nvSpPr>
        <p:spPr>
          <a:xfrm>
            <a:off x="566900" y="1442715"/>
            <a:ext cx="5601213" cy="1001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600" dirty="0"/>
              <a:t>// </a:t>
            </a:r>
            <a:r>
              <a:rPr kumimoji="1" lang="ja-JP" altLang="en-US" sz="1600" dirty="0"/>
              <a:t>以降は コメント ですので，無視して構いませんが，</a:t>
            </a:r>
            <a:endParaRPr kumimoji="1" lang="en-US" altLang="ja-JP" sz="1600" dirty="0"/>
          </a:p>
          <a:p>
            <a:pPr>
              <a:lnSpc>
                <a:spcPct val="120000"/>
              </a:lnSpc>
            </a:pPr>
            <a:r>
              <a:rPr kumimoji="1" lang="ja-JP" altLang="en-US" sz="1600" dirty="0"/>
              <a:t>コメント部分に接続関する情報が記載されていることがあります</a:t>
            </a:r>
            <a:endParaRPr kumimoji="1" lang="en-US" altLang="ja-JP" sz="1600" dirty="0"/>
          </a:p>
          <a:p>
            <a:pPr>
              <a:lnSpc>
                <a:spcPct val="120000"/>
              </a:lnSpc>
            </a:pPr>
            <a:r>
              <a:rPr kumimoji="1" lang="ja-JP" altLang="en-US" sz="1600" dirty="0"/>
              <a:t>一度は目を通しておいてください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563D8D9-9B67-0985-FACB-6D31D7A9E1A5}"/>
              </a:ext>
            </a:extLst>
          </p:cNvPr>
          <p:cNvGrpSpPr/>
          <p:nvPr/>
        </p:nvGrpSpPr>
        <p:grpSpPr>
          <a:xfrm>
            <a:off x="433551" y="1218480"/>
            <a:ext cx="7141780" cy="2650281"/>
            <a:chOff x="433551" y="1218480"/>
            <a:chExt cx="7141780" cy="2650281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F240C634-5F79-EA65-9E95-E65959B18622}"/>
                </a:ext>
              </a:extLst>
            </p:cNvPr>
            <p:cNvSpPr/>
            <p:nvPr/>
          </p:nvSpPr>
          <p:spPr>
            <a:xfrm>
              <a:off x="433551" y="3356914"/>
              <a:ext cx="914401" cy="332217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F02358A7-9F58-8783-8021-59FF0061B822}"/>
                </a:ext>
              </a:extLst>
            </p:cNvPr>
            <p:cNvSpPr/>
            <p:nvPr/>
          </p:nvSpPr>
          <p:spPr>
            <a:xfrm>
              <a:off x="6550572" y="1218480"/>
              <a:ext cx="1024759" cy="247713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A855CDB8-0146-FB96-CF6D-DB225803AA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47952" y="3496351"/>
              <a:ext cx="1994338" cy="359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4B5F3A87-92E9-1A1D-07C5-53D2AB891B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2610" y="1466193"/>
              <a:ext cx="1530569" cy="19622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51D1640-FF68-C8A0-CE7F-4198B513E027}"/>
                </a:ext>
              </a:extLst>
            </p:cNvPr>
            <p:cNvSpPr txBox="1"/>
            <p:nvPr/>
          </p:nvSpPr>
          <p:spPr>
            <a:xfrm>
              <a:off x="3038234" y="3197808"/>
              <a:ext cx="2792752" cy="67095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600" dirty="0"/>
                <a:t>設定に必要な最低限の項目を</a:t>
              </a:r>
              <a:endParaRPr lang="en-US" altLang="ja-JP" sz="1600" dirty="0"/>
            </a:p>
            <a:p>
              <a:pPr>
                <a:lnSpc>
                  <a:spcPct val="120000"/>
                </a:lnSpc>
              </a:pPr>
              <a:r>
                <a:rPr kumimoji="1" lang="ja-JP" altLang="en-US" sz="1600" dirty="0"/>
                <a:t>確認してください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0E3FD64-E0F5-4F0F-FC9D-B1CD3B03BA3B}"/>
              </a:ext>
            </a:extLst>
          </p:cNvPr>
          <p:cNvGrpSpPr/>
          <p:nvPr/>
        </p:nvGrpSpPr>
        <p:grpSpPr>
          <a:xfrm>
            <a:off x="2506712" y="2469759"/>
            <a:ext cx="4033350" cy="4214626"/>
            <a:chOff x="2506712" y="2469759"/>
            <a:chExt cx="4033350" cy="4214626"/>
          </a:xfrm>
        </p:grpSpPr>
        <p:sp>
          <p:nvSpPr>
            <p:cNvPr id="15" name="右中かっこ 14">
              <a:extLst>
                <a:ext uri="{FF2B5EF4-FFF2-40B4-BE49-F238E27FC236}">
                  <a16:creationId xmlns:a16="http://schemas.microsoft.com/office/drawing/2014/main" id="{EE85D057-6B5B-12CA-EF80-153B76A2D19A}"/>
                </a:ext>
              </a:extLst>
            </p:cNvPr>
            <p:cNvSpPr/>
            <p:nvPr/>
          </p:nvSpPr>
          <p:spPr>
            <a:xfrm>
              <a:off x="2506712" y="4382815"/>
              <a:ext cx="212835" cy="2301570"/>
            </a:xfrm>
            <a:prstGeom prst="rightBrace">
              <a:avLst>
                <a:gd name="adj1" fmla="val 82922"/>
                <a:gd name="adj2" fmla="val 4280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右中かっこ 15">
              <a:extLst>
                <a:ext uri="{FF2B5EF4-FFF2-40B4-BE49-F238E27FC236}">
                  <a16:creationId xmlns:a16="http://schemas.microsoft.com/office/drawing/2014/main" id="{B96DD56A-3F46-E595-6F7B-7B793B810E3E}"/>
                </a:ext>
              </a:extLst>
            </p:cNvPr>
            <p:cNvSpPr/>
            <p:nvPr/>
          </p:nvSpPr>
          <p:spPr>
            <a:xfrm flipH="1">
              <a:off x="6327227" y="2469759"/>
              <a:ext cx="212835" cy="4001986"/>
            </a:xfrm>
            <a:prstGeom prst="rightBrace">
              <a:avLst>
                <a:gd name="adj1" fmla="val 60700"/>
                <a:gd name="adj2" fmla="val 6959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E2FA180-0BD2-6CC2-05CE-E62BE337C01C}"/>
                </a:ext>
              </a:extLst>
            </p:cNvPr>
            <p:cNvSpPr txBox="1"/>
            <p:nvPr/>
          </p:nvSpPr>
          <p:spPr>
            <a:xfrm>
              <a:off x="2795612" y="4382815"/>
              <a:ext cx="3488261" cy="181588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パラメータは１項目１行で記載します</a:t>
              </a:r>
              <a:endParaRPr kumimoji="1" lang="en-US" altLang="ja-JP" sz="1600" dirty="0"/>
            </a:p>
            <a:p>
              <a:r>
                <a:rPr kumimoji="1" lang="ja-JP" altLang="en-US" sz="1600" dirty="0"/>
                <a:t>モニター機器から取得できるパラメータはあらかじめ記載していますが，</a:t>
              </a:r>
              <a:r>
                <a:rPr lang="ja-JP" altLang="en-US" sz="1600" dirty="0"/>
                <a:t>作者の判断であまり使用しないと思われるパラメータはコメントアウトしています．</a:t>
              </a:r>
              <a:endParaRPr lang="en-US" altLang="ja-JP" sz="1600" dirty="0"/>
            </a:p>
            <a:p>
              <a:r>
                <a:rPr kumimoji="1" lang="ja-JP" altLang="en-US" sz="1600" dirty="0"/>
                <a:t>必要に応じて，コメントの追加・削除を行ってください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83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68EC079-3B7D-3D8C-44FC-68CD631956C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solidFill>
                  <a:srgbClr val="00B050"/>
                </a:solidFill>
              </a:rPr>
              <a:t>//</a:t>
            </a:r>
            <a:r>
              <a:rPr kumimoji="1" lang="ja-JP" altLang="en-US" dirty="0">
                <a:solidFill>
                  <a:srgbClr val="00B050"/>
                </a:solidFill>
              </a:rPr>
              <a:t> 以下はコメント</a:t>
            </a:r>
            <a:r>
              <a:rPr kumimoji="1" lang="ja-JP" altLang="en-US" dirty="0"/>
              <a:t>で，ファイルの前半には</a:t>
            </a:r>
            <a:r>
              <a:rPr kumimoji="1" lang="ja-JP" altLang="en-US" u="sng" dirty="0"/>
              <a:t>接続時の注意点</a:t>
            </a:r>
            <a:r>
              <a:rPr kumimoji="1" lang="ja-JP" altLang="en-US" dirty="0"/>
              <a:t>が記載されている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使用するケーブルや，接続条件などが記載されています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>
                <a:solidFill>
                  <a:srgbClr val="0070C0"/>
                </a:solidFill>
              </a:rPr>
              <a:t>モジュールが使用する</a:t>
            </a:r>
            <a:r>
              <a:rPr kumimoji="1" lang="en-US" altLang="ja-JP" dirty="0">
                <a:solidFill>
                  <a:srgbClr val="0070C0"/>
                </a:solidFill>
              </a:rPr>
              <a:t>COM</a:t>
            </a:r>
            <a:r>
              <a:rPr kumimoji="1" lang="ja-JP" altLang="en-US" dirty="0">
                <a:solidFill>
                  <a:srgbClr val="0070C0"/>
                </a:solidFill>
              </a:rPr>
              <a:t>ポート，</a:t>
            </a:r>
            <a:r>
              <a:rPr lang="ja-JP" altLang="en-US" dirty="0">
                <a:solidFill>
                  <a:srgbClr val="0070C0"/>
                </a:solidFill>
              </a:rPr>
              <a:t>ボーレート，ポート番号を設定</a:t>
            </a:r>
            <a:endParaRPr lang="en-US" altLang="ja-JP" dirty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シリアル接続の場合 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ort=COM3:</a:t>
            </a:r>
            <a:r>
              <a:rPr kumimoji="1"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, </a:t>
            </a:r>
            <a:r>
              <a:rPr kumimoji="1"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aud=19200   </a:t>
            </a:r>
            <a:r>
              <a:rPr kumimoji="1" lang="ja-JP" altLang="en-US" dirty="0"/>
              <a:t>など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en-US" altLang="ja-JP" dirty="0"/>
              <a:t>TCP</a:t>
            </a:r>
            <a:r>
              <a:rPr lang="ja-JP" altLang="en-US" dirty="0"/>
              <a:t>接続</a:t>
            </a:r>
            <a:r>
              <a:rPr lang="en-US" altLang="ja-JP" dirty="0"/>
              <a:t>(</a:t>
            </a:r>
            <a:r>
              <a:rPr lang="ja-JP" altLang="en-US" dirty="0"/>
              <a:t>サーバの場合</a:t>
            </a:r>
            <a:r>
              <a:rPr lang="en-US" altLang="ja-JP" dirty="0"/>
              <a:t>)</a:t>
            </a:r>
            <a:r>
              <a:rPr lang="ja-JP" altLang="en-US" dirty="0"/>
              <a:t>  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ListenPort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=4601</a:t>
            </a:r>
            <a:r>
              <a:rPr kumimoji="1"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　　</a:t>
            </a:r>
            <a:r>
              <a:rPr kumimoji="1" lang="ja-JP" altLang="en-US" dirty="0"/>
              <a:t>など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/>
              <a:t>起動時の表示状態を設定する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Startup=Visible / Show / Hide</a:t>
            </a:r>
          </a:p>
          <a:p>
            <a:pPr lvl="1">
              <a:lnSpc>
                <a:spcPct val="120000"/>
              </a:lnSpc>
            </a:pPr>
            <a:r>
              <a:rPr lang="en-US" altLang="ja-JP" dirty="0"/>
              <a:t>paperChart</a:t>
            </a:r>
            <a:r>
              <a:rPr lang="ja-JP" altLang="en-US" dirty="0"/>
              <a:t> から起動せずに単独起動した場合，設定値に関わらず，常に表示されます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/>
              <a:t>パラメータは，</a:t>
            </a:r>
            <a:r>
              <a:rPr kumimoji="1" lang="ja-JP" altLang="en-US" dirty="0">
                <a:solidFill>
                  <a:srgbClr val="0070C0"/>
                </a:solidFill>
              </a:rPr>
              <a:t>あらかじめ取得可能な項目</a:t>
            </a:r>
            <a:r>
              <a:rPr lang="ja-JP" altLang="en-US" dirty="0">
                <a:solidFill>
                  <a:srgbClr val="0070C0"/>
                </a:solidFill>
              </a:rPr>
              <a:t>を設定ファイル</a:t>
            </a:r>
            <a:r>
              <a:rPr lang="ja-JP" altLang="en-US" dirty="0"/>
              <a:t>に記載している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項目数が多いため，あまり使用しないものは </a:t>
            </a:r>
            <a:r>
              <a:rPr lang="en-US" altLang="ja-JP" dirty="0"/>
              <a:t>//</a:t>
            </a:r>
            <a:r>
              <a:rPr lang="ja-JP" altLang="en-US" dirty="0"/>
              <a:t> でコメントアウトされています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利用する項目はコメントを外し，必要のない項目は </a:t>
            </a:r>
            <a:r>
              <a:rPr kumimoji="1" lang="en-US" altLang="ja-JP" dirty="0"/>
              <a:t>//</a:t>
            </a:r>
            <a:r>
              <a:rPr kumimoji="1" lang="ja-JP" altLang="en-US" dirty="0"/>
              <a:t> を追加してコメントアウトします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メーカからの通信仕様書を取り寄せると，さらに詳しく設定できる場合があります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/>
              <a:t>パラメータは，</a:t>
            </a:r>
            <a:r>
              <a:rPr kumimoji="1" lang="ja-JP" altLang="en-US" dirty="0">
                <a:solidFill>
                  <a:srgbClr val="0070C0"/>
                </a:solidFill>
              </a:rPr>
              <a:t>必ず１行で</a:t>
            </a:r>
            <a:r>
              <a:rPr kumimoji="1" lang="ja-JP" altLang="en-US" dirty="0"/>
              <a:t>記載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取得項目（コード）</a:t>
            </a:r>
            <a:r>
              <a:rPr lang="en-US" altLang="ja-JP" dirty="0"/>
              <a:t>=paperChart</a:t>
            </a:r>
            <a:r>
              <a:rPr lang="ja-JP" altLang="en-US" dirty="0"/>
              <a:t>項目名，単位名</a:t>
            </a:r>
            <a:r>
              <a:rPr lang="en-US" altLang="ja-JP" dirty="0"/>
              <a:t>(</a:t>
            </a:r>
            <a:r>
              <a:rPr lang="ja-JP" altLang="en-US" dirty="0"/>
              <a:t>コード</a:t>
            </a:r>
            <a:r>
              <a:rPr lang="en-US" altLang="ja-JP" dirty="0"/>
              <a:t>)</a:t>
            </a:r>
            <a:r>
              <a:rPr lang="ja-JP" altLang="en-US" dirty="0"/>
              <a:t>，変換係数 となっています</a:t>
            </a:r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03BC59E-40BF-4241-AB2D-04F67D2F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設定ファイルのポイント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58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72BB53D-A9F8-813E-9756-79E14AF7550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モジュールを単独起動する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</a:t>
            </a:r>
            <a:r>
              <a:rPr lang="en-US" altLang="ja-JP" dirty="0"/>
              <a:t> </a:t>
            </a:r>
            <a:r>
              <a:rPr lang="ja-JP" altLang="en-US" dirty="0"/>
              <a:t>を動作させなくても，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paperChart/BIN/monitors </a:t>
            </a:r>
            <a:r>
              <a:rPr lang="ja-JP" altLang="en-US" dirty="0"/>
              <a:t>フォルダのモジュールをダブルクリックすると，該当モジュールは単独起動されます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ステータスバーに，使用しているポート番号の他，接続に必要な情報が表示されます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単独起動時は，</a:t>
            </a:r>
            <a:r>
              <a:rPr lang="ja-JP" altLang="en-US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「</a:t>
            </a:r>
            <a:r>
              <a:rPr lang="en-US" altLang="ja-JP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Open</a:t>
            </a:r>
            <a:r>
              <a:rPr lang="ja-JP" altLang="en-US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」 </a:t>
            </a:r>
            <a:r>
              <a:rPr lang="ja-JP" altLang="en-US" dirty="0"/>
              <a:t>ボタンで通信を開始します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/>
              <a:t>paperChart</a:t>
            </a:r>
            <a:r>
              <a:rPr lang="ja-JP" altLang="en-US" dirty="0"/>
              <a:t> が記録中の場合，後から単独起動させても，データが送られます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endParaRPr lang="en-US" altLang="ja-JP" dirty="0"/>
          </a:p>
          <a:p>
            <a:pPr lvl="1">
              <a:lnSpc>
                <a:spcPct val="120000"/>
              </a:lnSpc>
            </a:pPr>
            <a:endParaRPr lang="en-US" altLang="ja-JP" dirty="0"/>
          </a:p>
          <a:p>
            <a:pPr marL="393192" lvl="1" indent="0">
              <a:lnSpc>
                <a:spcPct val="120000"/>
              </a:lnSpc>
              <a:buNone/>
            </a:pPr>
            <a:endParaRPr lang="en-US" altLang="ja-JP" dirty="0"/>
          </a:p>
          <a:p>
            <a:pPr marL="393192" lvl="1" indent="0">
              <a:lnSpc>
                <a:spcPct val="120000"/>
              </a:lnSpc>
              <a:buNone/>
            </a:pPr>
            <a:endParaRPr lang="en-US" altLang="ja-JP" dirty="0"/>
          </a:p>
          <a:p>
            <a:pPr>
              <a:lnSpc>
                <a:spcPct val="120000"/>
              </a:lnSpc>
            </a:pP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paperChart/CONF/dircnf.txt </a:t>
            </a:r>
            <a:r>
              <a:rPr lang="ja-JP" altLang="en-US" dirty="0"/>
              <a:t>に モジュール起動の設定を記述する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command</a:t>
            </a:r>
            <a:r>
              <a:rPr lang="en-US" altLang="ja-JP" dirty="0"/>
              <a:t> </a:t>
            </a:r>
            <a:r>
              <a:rPr lang="ja-JP" altLang="en-US" dirty="0"/>
              <a:t>ブロック内の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new</a:t>
            </a:r>
            <a:r>
              <a:rPr lang="en-US" altLang="ja-JP" dirty="0"/>
              <a:t> </a:t>
            </a:r>
            <a:r>
              <a:rPr lang="ja-JP" altLang="en-US" dirty="0"/>
              <a:t>および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append</a:t>
            </a:r>
            <a:r>
              <a:rPr lang="ja-JP" altLang="en-US" dirty="0"/>
              <a:t> ブロックに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module=</a:t>
            </a:r>
            <a:r>
              <a:rPr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xxxx</a:t>
            </a:r>
            <a:r>
              <a:rPr lang="ja-JP" altLang="en-US" dirty="0"/>
              <a:t>を記載します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module=</a:t>
            </a:r>
            <a:r>
              <a:rPr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xxxx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port=COM3:; </a:t>
            </a:r>
            <a:r>
              <a:rPr lang="ja-JP" altLang="en-US" dirty="0"/>
              <a:t>のように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</a:t>
            </a:r>
            <a:r>
              <a:rPr lang="ja-JP" altLang="en-US" dirty="0"/>
              <a:t>行に記載された ポート番号が優先されます</a:t>
            </a:r>
            <a:br>
              <a:rPr lang="en-US" altLang="ja-JP" dirty="0"/>
            </a:b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</a:t>
            </a:r>
            <a:r>
              <a:rPr lang="ja-JP" altLang="en-US" dirty="0"/>
              <a:t>行で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port</a:t>
            </a:r>
            <a:r>
              <a:rPr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dirty="0"/>
              <a:t>ポート番号指定が無い場合のみ，設定ファイルの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port</a:t>
            </a:r>
            <a:r>
              <a:rPr lang="ja-JP" altLang="en-US" dirty="0"/>
              <a:t>指定が使用されます</a:t>
            </a:r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8EFC622-200E-6F18-A576-E6D8AE31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設定のチェック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DAAB666-D19F-F690-B0A7-0F41732198CB}"/>
              </a:ext>
            </a:extLst>
          </p:cNvPr>
          <p:cNvGrpSpPr/>
          <p:nvPr/>
        </p:nvGrpSpPr>
        <p:grpSpPr>
          <a:xfrm>
            <a:off x="1912545" y="3501394"/>
            <a:ext cx="8154075" cy="1184876"/>
            <a:chOff x="1912545" y="3501394"/>
            <a:chExt cx="8154075" cy="1184876"/>
          </a:xfrm>
        </p:grpSpPr>
        <p:sp>
          <p:nvSpPr>
            <p:cNvPr id="4" name="矢印: 右 3">
              <a:extLst>
                <a:ext uri="{FF2B5EF4-FFF2-40B4-BE49-F238E27FC236}">
                  <a16:creationId xmlns:a16="http://schemas.microsoft.com/office/drawing/2014/main" id="{DBD6BEE9-DF1E-A74C-50A8-2446EFC921E6}"/>
                </a:ext>
              </a:extLst>
            </p:cNvPr>
            <p:cNvSpPr/>
            <p:nvPr/>
          </p:nvSpPr>
          <p:spPr>
            <a:xfrm>
              <a:off x="1912545" y="3955883"/>
              <a:ext cx="425669" cy="27589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BAF1562-58EF-D60F-90DB-0B5A143071C7}"/>
                </a:ext>
              </a:extLst>
            </p:cNvPr>
            <p:cNvSpPr txBox="1"/>
            <p:nvPr/>
          </p:nvSpPr>
          <p:spPr>
            <a:xfrm>
              <a:off x="2536995" y="3501394"/>
              <a:ext cx="7529625" cy="11848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en-US" altLang="ja-JP" sz="2000" dirty="0"/>
                <a:t>dircnf.txt </a:t>
              </a:r>
              <a:r>
                <a:rPr kumimoji="1" lang="ja-JP" altLang="en-US" sz="2000" dirty="0"/>
                <a:t>に 自動起動設定を記載せずに </a:t>
              </a:r>
              <a:r>
                <a:rPr kumimoji="1" lang="ja-JP" altLang="en-US" sz="2000" u="sng" dirty="0"/>
                <a:t>手動起動</a:t>
              </a:r>
              <a:r>
                <a:rPr kumimoji="1" lang="ja-JP" altLang="en-US" sz="2000" dirty="0"/>
                <a:t>とすることで，</a:t>
              </a:r>
              <a:endParaRPr kumimoji="1" lang="en-US" altLang="ja-JP" sz="2000" dirty="0"/>
            </a:p>
            <a:p>
              <a:pPr>
                <a:lnSpc>
                  <a:spcPct val="120000"/>
                </a:lnSpc>
              </a:pPr>
              <a:r>
                <a:rPr kumimoji="1" lang="ja-JP" altLang="en-US" sz="2000" u="sng" dirty="0"/>
                <a:t>必要時のみモジュールを利用</a:t>
              </a:r>
              <a:r>
                <a:rPr kumimoji="1" lang="ja-JP" altLang="en-US" sz="2000" dirty="0"/>
                <a:t>することができます</a:t>
              </a:r>
              <a:endParaRPr kumimoji="1" lang="en-US" altLang="ja-JP" sz="2000" dirty="0"/>
            </a:p>
            <a:p>
              <a:pPr>
                <a:lnSpc>
                  <a:spcPct val="120000"/>
                </a:lnSpc>
              </a:pPr>
              <a:r>
                <a:rPr lang="ja-JP" altLang="en-US" sz="2000" dirty="0"/>
                <a:t>（モジュール起動のショートカットをデスクトップに作成しておくと便利）</a:t>
              </a:r>
              <a:endParaRPr kumimoji="1" lang="ja-JP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55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3007996-7820-0622-7166-ABDE29E6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2736"/>
            <a:ext cx="6825673" cy="54726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dirty="0"/>
              <a:t>paperChart</a:t>
            </a:r>
            <a:r>
              <a:rPr kumimoji="1" lang="ja-JP" altLang="en-US" sz="2000" dirty="0"/>
              <a:t> との通信に使用される </a:t>
            </a:r>
            <a:r>
              <a:rPr kumimoji="1" lang="en-US" altLang="ja-JP" sz="2000" dirty="0"/>
              <a:t>PpcCtrl.dll </a:t>
            </a:r>
            <a:r>
              <a:rPr kumimoji="1" lang="ja-JP" altLang="en-US" sz="2000" dirty="0"/>
              <a:t>は，新しいモジュール作成時，更新されることがあります</a:t>
            </a:r>
            <a:endParaRPr kumimoji="1" lang="en-US" altLang="ja-JP" sz="2000" dirty="0"/>
          </a:p>
          <a:p>
            <a:pPr>
              <a:lnSpc>
                <a:spcPct val="120000"/>
              </a:lnSpc>
            </a:pPr>
            <a:r>
              <a:rPr lang="ja-JP" altLang="en-US" sz="2000" dirty="0"/>
              <a:t>全モジュールで共通使用されるため，最新バージョンを使用する必要があります</a:t>
            </a:r>
            <a:endParaRPr lang="en-US" altLang="ja-JP" sz="2000" dirty="0"/>
          </a:p>
          <a:p>
            <a:pPr>
              <a:lnSpc>
                <a:spcPct val="120000"/>
              </a:lnSpc>
            </a:pPr>
            <a:r>
              <a:rPr kumimoji="1" lang="ja-JP" altLang="en-US" sz="2000" dirty="0"/>
              <a:t>古いモジュールでは，新しい </a:t>
            </a:r>
            <a:r>
              <a:rPr kumimoji="1" lang="en-US" altLang="ja-JP" sz="2000" dirty="0"/>
              <a:t>PpcCtrl.dll</a:t>
            </a:r>
            <a:r>
              <a:rPr kumimoji="1" lang="ja-JP" altLang="en-US" sz="2000" dirty="0"/>
              <a:t>と相性が悪い場合があるため，</a:t>
            </a:r>
            <a:r>
              <a:rPr kumimoji="1" lang="en-US" altLang="ja-JP" sz="2000" dirty="0"/>
              <a:t>PpcCtrl.dll</a:t>
            </a:r>
            <a:r>
              <a:rPr kumimoji="1" lang="ja-JP" altLang="en-US" sz="2000" dirty="0"/>
              <a:t> のバージョンが変更された場合，他のモジュールプログラムも，最新のバージョンを使用することをお勧めします</a:t>
            </a:r>
            <a:endParaRPr kumimoji="1" lang="en-US" altLang="ja-JP" sz="2000" dirty="0"/>
          </a:p>
          <a:p>
            <a:pPr>
              <a:lnSpc>
                <a:spcPct val="120000"/>
              </a:lnSpc>
            </a:pPr>
            <a:r>
              <a:rPr kumimoji="1" lang="ja-JP" altLang="en-US" sz="2000" dirty="0"/>
              <a:t>バージョンを確認するには，モジュールを右クリックし 「プロパティ」を選択，</a:t>
            </a:r>
            <a:r>
              <a:rPr lang="ja-JP" altLang="en-US" sz="2000" dirty="0"/>
              <a:t>表示されたダイアログの「詳細」を確認してください</a:t>
            </a:r>
            <a:endParaRPr lang="en-US" altLang="ja-JP" sz="2000" dirty="0"/>
          </a:p>
          <a:p>
            <a:pPr>
              <a:lnSpc>
                <a:spcPct val="120000"/>
              </a:lnSpc>
            </a:pPr>
            <a:r>
              <a:rPr lang="ja-JP" altLang="en-US" sz="2000" dirty="0"/>
              <a:t>動作しない場合など，ファイルバージョンと，更新日時を添えて連絡いただけると対応できる場合があります</a:t>
            </a:r>
            <a:endParaRPr kumimoji="1"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F7FB374-04C1-B2DF-7B0E-365CD495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PpcCtrl.dll </a:t>
            </a:r>
            <a:r>
              <a:rPr kumimoji="1" lang="ja-JP" altLang="en-US" dirty="0"/>
              <a:t>のバージョンについて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70FCBC-C145-E80E-FEAC-01529F984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5" y="1026790"/>
            <a:ext cx="40100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76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9A7DE19-4A18-E4F5-777E-A51DC4940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オリジナルの </a:t>
            </a:r>
            <a:r>
              <a:rPr kumimoji="1" lang="en-US" altLang="ja-JP" dirty="0"/>
              <a:t>paperChart </a:t>
            </a:r>
            <a:r>
              <a:rPr kumimoji="1" lang="ja-JP" altLang="en-US" dirty="0"/>
              <a:t>が提供するモジュール以外に，新しいモニター機器に対応したモジュールを提供しています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paperChart</a:t>
            </a:r>
            <a:r>
              <a:rPr lang="ja-JP" altLang="en-US" dirty="0"/>
              <a:t>研究会として 演者 斎藤が中心となって開発しています）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/>
              <a:t>モジュールと設定ファイルを適切に配置，編集すれば，新しい機器からデータ取得することが可能となります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/>
              <a:t>新しいモジュールは，</a:t>
            </a:r>
            <a:r>
              <a:rPr lang="en-US" altLang="ja-JP" dirty="0">
                <a:solidFill>
                  <a:srgbClr val="C00000"/>
                </a:solidFill>
              </a:rPr>
              <a:t>https://paperChart.net </a:t>
            </a:r>
            <a:r>
              <a:rPr lang="ja-JP" altLang="en-US" dirty="0"/>
              <a:t>で提供します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現在対応していない機器に対応するモジュール開発希望があれば，</a:t>
            </a:r>
            <a:r>
              <a:rPr lang="en-US" altLang="ja-JP" dirty="0">
                <a:solidFill>
                  <a:srgbClr val="C00000"/>
                </a:solidFill>
              </a:rPr>
              <a:t>admin@paperChart.net </a:t>
            </a:r>
            <a:r>
              <a:rPr lang="ja-JP" altLang="en-US" dirty="0"/>
              <a:t>までメールで連絡お願いします</a:t>
            </a:r>
            <a:br>
              <a:rPr lang="en-US" altLang="ja-JP" dirty="0"/>
            </a:br>
            <a:r>
              <a:rPr lang="ja-JP" altLang="en-US" sz="2000" dirty="0"/>
              <a:t>（メーカからの情報開示が必要となります．すべての機種に対応できるわけではありません）</a:t>
            </a:r>
            <a:endParaRPr lang="en-US" altLang="ja-JP" sz="2000" dirty="0"/>
          </a:p>
          <a:p>
            <a:pPr>
              <a:lnSpc>
                <a:spcPct val="120000"/>
              </a:lnSpc>
            </a:pPr>
            <a:r>
              <a:rPr kumimoji="1" lang="en-US" altLang="ja-JP" dirty="0"/>
              <a:t>paperChart</a:t>
            </a:r>
            <a:r>
              <a:rPr kumimoji="1" lang="ja-JP" altLang="en-US"/>
              <a:t>は，みなさまの協力のもと，今後も進歩を続けてゆきます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28EC24A-9CDE-5D42-9A53-528BCF93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232157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366CEDD-2482-FFD3-288B-6D01A87F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D527442-6FD1-4E13-5471-36213CE6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98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6E1A72-6C0D-76D0-A914-1F243FF87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オリジナルに含まれる外部機器用モジュール</a:t>
            </a:r>
            <a:r>
              <a:rPr lang="ja-JP" altLang="en-US" dirty="0"/>
              <a:t>は，専用のフォルダに含まれており，</a:t>
            </a:r>
            <a:r>
              <a:rPr lang="en-US" altLang="ja-JP" dirty="0"/>
              <a:t>KS.exe</a:t>
            </a:r>
            <a:r>
              <a:rPr lang="ja-JP" altLang="en-US" dirty="0"/>
              <a:t>を起動し選択すると，必要な情報が設定ファイルに記述されます</a:t>
            </a:r>
            <a:endParaRPr lang="en-US" altLang="ja-JP" dirty="0"/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7239624-8B24-FEB2-3B54-1CD3F444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オリジナル</a:t>
            </a:r>
            <a:r>
              <a:rPr kumimoji="1" lang="en-US" altLang="ja-JP" dirty="0"/>
              <a:t>paperChart</a:t>
            </a:r>
            <a:r>
              <a:rPr kumimoji="1" lang="ja-JP" altLang="en-US" dirty="0"/>
              <a:t>に付属する機器モジュール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94E0420-4511-1584-B0BF-8FB4CEC25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22483" b="44584"/>
          <a:stretch/>
        </p:blipFill>
        <p:spPr>
          <a:xfrm>
            <a:off x="769255" y="2382040"/>
            <a:ext cx="5127004" cy="414329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42F5E1-37DA-6C77-6BFF-45572304E0E2}"/>
              </a:ext>
            </a:extLst>
          </p:cNvPr>
          <p:cNvSpPr txBox="1"/>
          <p:nvPr/>
        </p:nvSpPr>
        <p:spPr>
          <a:xfrm>
            <a:off x="3341821" y="3679472"/>
            <a:ext cx="2953922" cy="120032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あらかじめ専用フォルダに</a:t>
            </a:r>
            <a:r>
              <a:rPr lang="ja-JP" altLang="en-US" dirty="0">
                <a:solidFill>
                  <a:srgbClr val="FF0000"/>
                </a:solidFill>
              </a:rPr>
              <a:t>配置されているモジュールが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メーカ名：型式をもとに一覧表示されている</a:t>
            </a:r>
            <a:endParaRPr lang="en-US" altLang="ja-JP" dirty="0">
              <a:solidFill>
                <a:srgbClr val="FF0000"/>
              </a:solidFill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0CA210E-29EF-497F-184E-78BE32BB6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72439"/>
              </p:ext>
            </p:extLst>
          </p:nvPr>
        </p:nvGraphicFramePr>
        <p:xfrm>
          <a:off x="6730934" y="2774730"/>
          <a:ext cx="4691810" cy="375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445">
                  <a:extLst>
                    <a:ext uri="{9D8B030D-6E8A-4147-A177-3AD203B41FA5}">
                      <a16:colId xmlns:a16="http://schemas.microsoft.com/office/drawing/2014/main" val="3660152946"/>
                    </a:ext>
                  </a:extLst>
                </a:gridCol>
                <a:gridCol w="1091119">
                  <a:extLst>
                    <a:ext uri="{9D8B030D-6E8A-4147-A177-3AD203B41FA5}">
                      <a16:colId xmlns:a16="http://schemas.microsoft.com/office/drawing/2014/main" val="2580277443"/>
                    </a:ext>
                  </a:extLst>
                </a:gridCol>
                <a:gridCol w="2945246">
                  <a:extLst>
                    <a:ext uri="{9D8B030D-6E8A-4147-A177-3AD203B41FA5}">
                      <a16:colId xmlns:a16="http://schemas.microsoft.com/office/drawing/2014/main" val="3914843747"/>
                    </a:ext>
                  </a:extLst>
                </a:gridCol>
              </a:tblGrid>
              <a:tr h="468826"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モジュール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メーカ・機種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250405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IL.exe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Philips </a:t>
                      </a:r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モニタ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70697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DsL.exe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フクダ電子 モニタ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959145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LL.Exe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日本光電 モニタ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376740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EL.exe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Edwards </a:t>
                      </a:r>
                      <a:r>
                        <a:rPr kumimoji="1" lang="en-US" altLang="ja-JP" dirty="0" err="1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Vigileo</a:t>
                      </a:r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/Vigilance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1163252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AL.exe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Aspect</a:t>
                      </a:r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 </a:t>
                      </a:r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BIS</a:t>
                      </a:r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モニタ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1565016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FL.exe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ドレーゲル 麻酔器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666676"/>
                  </a:ext>
                </a:extLst>
              </a:tr>
              <a:tr h="468826">
                <a:tc>
                  <a:txBody>
                    <a:bodyPr/>
                    <a:lstStyle/>
                    <a:p>
                      <a:endParaRPr kumimoji="1" lang="ja-JP" altLang="en-US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TP.exe</a:t>
                      </a:r>
                      <a:endParaRPr kumimoji="1" lang="ja-JP" altLang="en-US" dirty="0"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</a:rPr>
                        <a:t>テルモ シリンジポンプ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33608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7657B1-93B7-1B10-B3DA-72A812D7E5AA}"/>
              </a:ext>
            </a:extLst>
          </p:cNvPr>
          <p:cNvSpPr txBox="1"/>
          <p:nvPr/>
        </p:nvSpPr>
        <p:spPr>
          <a:xfrm>
            <a:off x="6621517" y="2376989"/>
            <a:ext cx="2383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付属モジュールの例</a:t>
            </a:r>
            <a:endParaRPr kumimoji="1" lang="ja-JP" altLang="en-US" sz="20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7EDD570-8358-1A95-15B4-06ECCBCBA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6039970"/>
            <a:ext cx="406349" cy="40634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308F6E2-6F56-BBD6-221B-748664FFA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3273123"/>
            <a:ext cx="406349" cy="40634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46FE8CB-6DF9-3CEC-7A9C-8AA051BAE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3776190"/>
            <a:ext cx="406349" cy="40634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B794AEA-C0D1-69F8-3CA4-EE4CAD50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4209678"/>
            <a:ext cx="406349" cy="40634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8C03549-1323-D4E7-D6B2-C05B7BFD0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5622247"/>
            <a:ext cx="406349" cy="40634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CABA2DE-65A3-271A-81AD-2493EF4F9C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5150993"/>
            <a:ext cx="406349" cy="40634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E406278-FDDE-28EB-BB92-1801FBC8F4F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13" y="4679739"/>
            <a:ext cx="406349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5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73B7B-BB0D-1EC0-D1A6-1465A8A07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/>
              <a:t>paperChart </a:t>
            </a:r>
            <a:r>
              <a:rPr lang="ja-JP" altLang="en-US" sz="2800" dirty="0"/>
              <a:t>の フォルダ構成</a:t>
            </a:r>
            <a:endParaRPr kumimoji="1" lang="en-US" altLang="ja-JP" sz="2800" dirty="0"/>
          </a:p>
          <a:p>
            <a:pPr lvl="1">
              <a:lnSpc>
                <a:spcPct val="120000"/>
              </a:lnSpc>
            </a:pPr>
            <a:r>
              <a:rPr lang="en-US" altLang="ja-JP" sz="2400" dirty="0"/>
              <a:t>paperChart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ADM			</a:t>
            </a:r>
            <a:r>
              <a:rPr lang="ja-JP" altLang="en-US" sz="2400" dirty="0"/>
              <a:t>管理者が変更すべき設定ファイル</a:t>
            </a:r>
            <a:endParaRPr kumimoji="1" lang="en-US" altLang="ja-JP" sz="24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BIN			paperChart </a:t>
            </a:r>
            <a:r>
              <a:rPr lang="ja-JP" altLang="en-US" sz="2400" dirty="0"/>
              <a:t>を構成するプログラム</a:t>
            </a:r>
            <a:endParaRPr lang="en-US" altLang="ja-JP" sz="24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ja-JP" sz="2400" b="1" u="sng" dirty="0">
                <a:solidFill>
                  <a:srgbClr val="0070C0"/>
                </a:solidFill>
              </a:rPr>
              <a:t>Monitors		</a:t>
            </a:r>
            <a:r>
              <a:rPr lang="ja-JP" altLang="en-US" sz="2400" b="1" u="sng" dirty="0">
                <a:solidFill>
                  <a:srgbClr val="0070C0"/>
                </a:solidFill>
              </a:rPr>
              <a:t>外部機器から情報取得するモジュール（プログラム）</a:t>
            </a:r>
            <a:endParaRPr lang="en-US" altLang="ja-JP" sz="2400" b="1" u="sng" dirty="0"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CONF			paperChart</a:t>
            </a:r>
            <a:r>
              <a:rPr lang="ja-JP" altLang="en-US" sz="2400" dirty="0"/>
              <a:t> の動作を制御する設定ファイル</a:t>
            </a:r>
            <a:endParaRPr lang="en-US" altLang="ja-JP" sz="24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ja-JP" sz="2400" b="1" u="sng" dirty="0">
                <a:solidFill>
                  <a:srgbClr val="C00000"/>
                </a:solidFill>
              </a:rPr>
              <a:t>Monitors		</a:t>
            </a:r>
            <a:r>
              <a:rPr lang="ja-JP" altLang="en-US" sz="2400" b="1" u="sng" dirty="0">
                <a:solidFill>
                  <a:srgbClr val="C00000"/>
                </a:solidFill>
              </a:rPr>
              <a:t>各モジュールプログラムの設定ファイル</a:t>
            </a:r>
            <a:endParaRPr lang="en-US" altLang="ja-JP" sz="2400" b="1" u="sng" dirty="0">
              <a:solidFill>
                <a:srgbClr val="C00000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DATA			</a:t>
            </a:r>
            <a:r>
              <a:rPr lang="ja-JP" altLang="en-US" sz="2400" dirty="0"/>
              <a:t>症例データファイル</a:t>
            </a:r>
            <a:endParaRPr lang="en-US" altLang="ja-JP" sz="24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ja-JP" sz="2400" dirty="0"/>
              <a:t>LOG			</a:t>
            </a:r>
            <a:r>
              <a:rPr lang="ja-JP" altLang="en-US" sz="2400" dirty="0"/>
              <a:t>一部の設定に必要なファイル</a:t>
            </a:r>
            <a:br>
              <a:rPr lang="en-US" altLang="ja-JP" sz="2400" dirty="0"/>
            </a:b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dirty="0"/>
              <a:t>外部機器用モジュール</a:t>
            </a:r>
            <a:r>
              <a:rPr lang="en-US" altLang="ja-JP" dirty="0"/>
              <a:t>	</a:t>
            </a:r>
            <a:r>
              <a:rPr lang="ja-JP" altLang="en-US" dirty="0"/>
              <a:t>→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paperChart\BIN\monitors </a:t>
            </a:r>
            <a:r>
              <a:rPr lang="ja-JP" altLang="en-US" dirty="0"/>
              <a:t>フォルダ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ja-JP" altLang="en-US" dirty="0"/>
              <a:t>その設定ファイル</a:t>
            </a:r>
            <a:r>
              <a:rPr lang="en-US" altLang="ja-JP" dirty="0"/>
              <a:t>	</a:t>
            </a:r>
            <a:r>
              <a:rPr lang="ja-JP" altLang="en-US" dirty="0"/>
              <a:t>→ </a:t>
            </a:r>
            <a:r>
              <a:rPr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paperChart\CONF\monitors </a:t>
            </a:r>
            <a:r>
              <a:rPr lang="ja-JP" altLang="en-US" dirty="0"/>
              <a:t>フォルダ</a:t>
            </a: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2D00DA-80BA-CBCF-C5B7-08D46FA7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paperChart</a:t>
            </a:r>
            <a:r>
              <a:rPr kumimoji="1" lang="ja-JP" altLang="en-US" dirty="0"/>
              <a:t>のモジュールと設定ファイル</a:t>
            </a:r>
          </a:p>
        </p:txBody>
      </p:sp>
    </p:spTree>
    <p:extLst>
      <p:ext uri="{BB962C8B-B14F-4D97-AF65-F5344CB8AC3E}">
        <p14:creationId xmlns:p14="http://schemas.microsoft.com/office/powerpoint/2010/main" val="4316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16AD5-650E-B0A0-76A4-347D4F7C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設定ファイルを見てみよう </a:t>
            </a:r>
            <a:r>
              <a:rPr lang="en-US" altLang="ja-JP" dirty="0"/>
              <a:t>(dircnf.txt)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9C6FD6-C191-8E83-AFBC-569783DCAE84}"/>
              </a:ext>
            </a:extLst>
          </p:cNvPr>
          <p:cNvSpPr txBox="1"/>
          <p:nvPr/>
        </p:nvSpPr>
        <p:spPr>
          <a:xfrm>
            <a:off x="845769" y="908720"/>
            <a:ext cx="5091458" cy="57477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command</a:t>
            </a:r>
          </a:p>
          <a:p>
            <a:r>
              <a:rPr kumimoji="1" lang="en-US" altLang="ja-JP" sz="1050" dirty="0"/>
              <a:t>{</a:t>
            </a:r>
          </a:p>
          <a:p>
            <a:r>
              <a:rPr kumimoji="1" lang="en-US" altLang="ja-JP" sz="1050" dirty="0"/>
              <a:t>    new</a:t>
            </a:r>
          </a:p>
          <a:p>
            <a:r>
              <a:rPr kumimoji="1" lang="en-US" altLang="ja-JP" sz="1050" dirty="0"/>
              <a:t>    {</a:t>
            </a:r>
          </a:p>
          <a:p>
            <a:r>
              <a:rPr kumimoji="1" lang="en-US" altLang="ja-JP" sz="1050" dirty="0"/>
              <a:t>        //</a:t>
            </a:r>
            <a:r>
              <a:rPr kumimoji="1" lang="en-US" altLang="ja-JP" sz="1050" dirty="0" err="1"/>
              <a:t>beginCommandNewDefinition</a:t>
            </a:r>
            <a:r>
              <a:rPr kumimoji="1" lang="en-US" altLang="ja-JP" sz="1050" dirty="0"/>
              <a:t> (do not touch this bookmark line)</a:t>
            </a:r>
          </a:p>
          <a:p>
            <a:r>
              <a:rPr kumimoji="1" lang="en-US" altLang="ja-JP" sz="1050" dirty="0"/>
              <a:t>        module = monitors\dumb.exe /</a:t>
            </a:r>
            <a:r>
              <a:rPr kumimoji="1" lang="en-US" altLang="ja-JP" sz="1050" dirty="0" err="1"/>
              <a:t>std_arg</a:t>
            </a:r>
            <a:r>
              <a:rPr kumimoji="1" lang="en-US" altLang="ja-JP" sz="1050" dirty="0"/>
              <a:t>/ ;</a:t>
            </a:r>
          </a:p>
          <a:p>
            <a:r>
              <a:rPr kumimoji="1" lang="en-US" altLang="ja-JP" sz="1050" dirty="0"/>
              <a:t>        //</a:t>
            </a:r>
            <a:r>
              <a:rPr kumimoji="1" lang="en-US" altLang="ja-JP" sz="1050" dirty="0" err="1"/>
              <a:t>endDefinition</a:t>
            </a:r>
            <a:r>
              <a:rPr kumimoji="1" lang="en-US" altLang="ja-JP" sz="1050" dirty="0"/>
              <a:t> (do not touch this bookmark line)</a:t>
            </a:r>
          </a:p>
          <a:p>
            <a:r>
              <a:rPr kumimoji="1" lang="en-US" altLang="ja-JP" sz="1050" dirty="0"/>
              <a:t>        button</a:t>
            </a:r>
          </a:p>
          <a:p>
            <a:r>
              <a:rPr kumimoji="1" lang="en-US" altLang="ja-JP" sz="1050" dirty="0"/>
              <a:t>        {</a:t>
            </a:r>
          </a:p>
          <a:p>
            <a:r>
              <a:rPr kumimoji="1" lang="en-US" altLang="ja-JP" sz="1050" dirty="0"/>
              <a:t>            sheet = </a:t>
            </a:r>
            <a:r>
              <a:rPr kumimoji="1" lang="ja-JP" altLang="en-US" sz="1050" dirty="0"/>
              <a:t>記号 薬剤 属性 コメント </a:t>
            </a:r>
            <a:r>
              <a:rPr kumimoji="1" lang="en-US" altLang="ja-JP" sz="1050" dirty="0"/>
              <a:t>;</a:t>
            </a:r>
          </a:p>
          <a:p>
            <a:r>
              <a:rPr kumimoji="1" lang="en-US" altLang="ja-JP" sz="1050" dirty="0"/>
              <a:t>            left = 2310;</a:t>
            </a:r>
          </a:p>
          <a:p>
            <a:r>
              <a:rPr kumimoji="1" lang="en-US" altLang="ja-JP" sz="1050" dirty="0"/>
              <a:t>            right = 2508;</a:t>
            </a:r>
          </a:p>
          <a:p>
            <a:r>
              <a:rPr kumimoji="1" lang="en-US" altLang="ja-JP" sz="1050" dirty="0"/>
              <a:t>            top = 1790;</a:t>
            </a:r>
          </a:p>
          <a:p>
            <a:r>
              <a:rPr kumimoji="1" lang="en-US" altLang="ja-JP" sz="1050" dirty="0"/>
              <a:t>            bottom = 1840;</a:t>
            </a:r>
          </a:p>
          <a:p>
            <a:r>
              <a:rPr kumimoji="1" lang="en-US" altLang="ja-JP" sz="1050" dirty="0"/>
              <a:t>            </a:t>
            </a:r>
            <a:r>
              <a:rPr kumimoji="1" lang="en-US" altLang="ja-JP" sz="1050" dirty="0" err="1"/>
              <a:t>background_color</a:t>
            </a:r>
            <a:r>
              <a:rPr kumimoji="1" lang="en-US" altLang="ja-JP" sz="1050" dirty="0"/>
              <a:t> = 240 240 240;</a:t>
            </a:r>
          </a:p>
          <a:p>
            <a:r>
              <a:rPr kumimoji="1" lang="en-US" altLang="ja-JP" sz="1050" dirty="0"/>
              <a:t>            symbol = color 0 104 64;</a:t>
            </a:r>
          </a:p>
          <a:p>
            <a:r>
              <a:rPr kumimoji="1" lang="en-US" altLang="ja-JP" sz="1050" dirty="0"/>
              <a:t>            symbol = glyph </a:t>
            </a:r>
            <a:r>
              <a:rPr kumimoji="1" lang="ja-JP" altLang="en-US" sz="1050" dirty="0"/>
              <a:t>記録開始 </a:t>
            </a:r>
            <a:r>
              <a:rPr kumimoji="1" lang="en-US" altLang="ja-JP" sz="1050" dirty="0"/>
              <a:t>40;</a:t>
            </a:r>
          </a:p>
          <a:p>
            <a:r>
              <a:rPr kumimoji="1" lang="en-US" altLang="ja-JP" sz="1050" dirty="0"/>
              <a:t>        }</a:t>
            </a:r>
          </a:p>
          <a:p>
            <a:r>
              <a:rPr kumimoji="1" lang="en-US" altLang="ja-JP" sz="1050" dirty="0"/>
              <a:t>    }</a:t>
            </a:r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    append</a:t>
            </a:r>
          </a:p>
          <a:p>
            <a:r>
              <a:rPr kumimoji="1" lang="en-US" altLang="ja-JP" sz="1050" dirty="0"/>
              <a:t>    {</a:t>
            </a:r>
          </a:p>
          <a:p>
            <a:r>
              <a:rPr kumimoji="1" lang="en-US" altLang="ja-JP" sz="1050" dirty="0"/>
              <a:t>        //</a:t>
            </a:r>
            <a:r>
              <a:rPr kumimoji="1" lang="en-US" altLang="ja-JP" sz="1050" dirty="0" err="1"/>
              <a:t>beginCommandAppendDefinition</a:t>
            </a:r>
            <a:r>
              <a:rPr kumimoji="1" lang="en-US" altLang="ja-JP" sz="1050" dirty="0"/>
              <a:t> (do not touch this bookmark line)</a:t>
            </a:r>
          </a:p>
          <a:p>
            <a:r>
              <a:rPr kumimoji="1" lang="en-US" altLang="ja-JP" sz="1050" dirty="0"/>
              <a:t>        module = monitors\dumb.exe /</a:t>
            </a:r>
            <a:r>
              <a:rPr kumimoji="1" lang="en-US" altLang="ja-JP" sz="1050" dirty="0" err="1"/>
              <a:t>std_arg</a:t>
            </a:r>
            <a:r>
              <a:rPr kumimoji="1" lang="en-US" altLang="ja-JP" sz="1050" dirty="0"/>
              <a:t>/ ;</a:t>
            </a:r>
          </a:p>
          <a:p>
            <a:r>
              <a:rPr kumimoji="1" lang="en-US" altLang="ja-JP" sz="1050" dirty="0"/>
              <a:t>        //</a:t>
            </a:r>
            <a:r>
              <a:rPr kumimoji="1" lang="en-US" altLang="ja-JP" sz="1050" dirty="0" err="1"/>
              <a:t>endDefinition</a:t>
            </a:r>
            <a:r>
              <a:rPr kumimoji="1" lang="en-US" altLang="ja-JP" sz="1050" dirty="0"/>
              <a:t> (do not touch this bookmark line)</a:t>
            </a:r>
          </a:p>
          <a:p>
            <a:r>
              <a:rPr kumimoji="1" lang="en-US" altLang="ja-JP" sz="1050" dirty="0"/>
              <a:t>        button</a:t>
            </a:r>
          </a:p>
          <a:p>
            <a:r>
              <a:rPr kumimoji="1" lang="en-US" altLang="ja-JP" sz="1050" dirty="0"/>
              <a:t>        {</a:t>
            </a:r>
          </a:p>
          <a:p>
            <a:r>
              <a:rPr kumimoji="1" lang="en-US" altLang="ja-JP" sz="1050" dirty="0"/>
              <a:t>            sheet = </a:t>
            </a:r>
            <a:r>
              <a:rPr kumimoji="1" lang="ja-JP" altLang="en-US" sz="1050" dirty="0"/>
              <a:t>記号 薬剤 属性 コメント </a:t>
            </a:r>
            <a:r>
              <a:rPr kumimoji="1" lang="en-US" altLang="ja-JP" sz="1050" dirty="0"/>
              <a:t>;</a:t>
            </a:r>
          </a:p>
          <a:p>
            <a:r>
              <a:rPr kumimoji="1" lang="en-US" altLang="ja-JP" sz="1050" dirty="0"/>
              <a:t>            left = 2508;</a:t>
            </a:r>
          </a:p>
          <a:p>
            <a:r>
              <a:rPr kumimoji="1" lang="en-US" altLang="ja-JP" sz="1050" dirty="0"/>
              <a:t>            right = 2706;</a:t>
            </a:r>
          </a:p>
          <a:p>
            <a:r>
              <a:rPr kumimoji="1" lang="en-US" altLang="ja-JP" sz="1050" dirty="0"/>
              <a:t>            top = 1790;</a:t>
            </a:r>
          </a:p>
          <a:p>
            <a:r>
              <a:rPr kumimoji="1" lang="en-US" altLang="ja-JP" sz="1050" dirty="0"/>
              <a:t>            bottom = 1840;</a:t>
            </a:r>
          </a:p>
          <a:p>
            <a:r>
              <a:rPr kumimoji="1" lang="en-US" altLang="ja-JP" sz="1050" dirty="0"/>
              <a:t>            </a:t>
            </a:r>
            <a:r>
              <a:rPr kumimoji="1" lang="en-US" altLang="ja-JP" sz="1050" dirty="0" err="1"/>
              <a:t>background_color</a:t>
            </a:r>
            <a:r>
              <a:rPr kumimoji="1" lang="en-US" altLang="ja-JP" sz="1050" dirty="0"/>
              <a:t> = 240 240 240;</a:t>
            </a:r>
          </a:p>
          <a:p>
            <a:r>
              <a:rPr kumimoji="1" lang="en-US" altLang="ja-JP" sz="1050" dirty="0"/>
              <a:t>            symbol = color 96 96 0;</a:t>
            </a:r>
          </a:p>
          <a:p>
            <a:r>
              <a:rPr kumimoji="1" lang="en-US" altLang="ja-JP" sz="1050" dirty="0"/>
              <a:t>            symbol = glyph </a:t>
            </a:r>
            <a:r>
              <a:rPr kumimoji="1" lang="ja-JP" altLang="en-US" sz="1050" dirty="0"/>
              <a:t>記録再開 </a:t>
            </a:r>
            <a:r>
              <a:rPr kumimoji="1" lang="en-US" altLang="ja-JP" sz="1050" dirty="0"/>
              <a:t>40;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07DA2B-A25F-0D70-FFE9-616288113DF1}"/>
              </a:ext>
            </a:extLst>
          </p:cNvPr>
          <p:cNvSpPr txBox="1"/>
          <p:nvPr/>
        </p:nvSpPr>
        <p:spPr>
          <a:xfrm>
            <a:off x="6718404" y="908720"/>
            <a:ext cx="4272230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        }</a:t>
            </a:r>
          </a:p>
          <a:p>
            <a:r>
              <a:rPr kumimoji="1" lang="en-US" altLang="ja-JP" sz="1050" dirty="0"/>
              <a:t>    }</a:t>
            </a:r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    stop</a:t>
            </a:r>
          </a:p>
          <a:p>
            <a:r>
              <a:rPr kumimoji="1" lang="en-US" altLang="ja-JP" sz="1050" dirty="0"/>
              <a:t>    {</a:t>
            </a:r>
          </a:p>
          <a:p>
            <a:r>
              <a:rPr kumimoji="1" lang="en-US" altLang="ja-JP" sz="1050" dirty="0"/>
              <a:t>        button</a:t>
            </a:r>
          </a:p>
          <a:p>
            <a:r>
              <a:rPr kumimoji="1" lang="en-US" altLang="ja-JP" sz="1050" dirty="0"/>
              <a:t>        {</a:t>
            </a:r>
          </a:p>
          <a:p>
            <a:r>
              <a:rPr kumimoji="1" lang="en-US" altLang="ja-JP" sz="1050" dirty="0"/>
              <a:t>            sheet = </a:t>
            </a:r>
            <a:r>
              <a:rPr kumimoji="1" lang="ja-JP" altLang="en-US" sz="1050" dirty="0"/>
              <a:t>記号 薬剤 属性 コメント </a:t>
            </a:r>
            <a:r>
              <a:rPr kumimoji="1" lang="en-US" altLang="ja-JP" sz="1050" dirty="0"/>
              <a:t>;</a:t>
            </a:r>
          </a:p>
          <a:p>
            <a:r>
              <a:rPr kumimoji="1" lang="en-US" altLang="ja-JP" sz="1050" dirty="0"/>
              <a:t>            left = 2706;</a:t>
            </a:r>
          </a:p>
          <a:p>
            <a:r>
              <a:rPr kumimoji="1" lang="en-US" altLang="ja-JP" sz="1050" dirty="0"/>
              <a:t>            right = 2904;</a:t>
            </a:r>
          </a:p>
          <a:p>
            <a:r>
              <a:rPr kumimoji="1" lang="en-US" altLang="ja-JP" sz="1050" dirty="0"/>
              <a:t>            top = 1790;</a:t>
            </a:r>
          </a:p>
          <a:p>
            <a:r>
              <a:rPr kumimoji="1" lang="en-US" altLang="ja-JP" sz="1050" dirty="0"/>
              <a:t>            bottom = 1840;</a:t>
            </a:r>
          </a:p>
          <a:p>
            <a:r>
              <a:rPr kumimoji="1" lang="en-US" altLang="ja-JP" sz="1050" dirty="0"/>
              <a:t>            </a:t>
            </a:r>
            <a:r>
              <a:rPr kumimoji="1" lang="en-US" altLang="ja-JP" sz="1050" dirty="0" err="1"/>
              <a:t>background_color</a:t>
            </a:r>
            <a:r>
              <a:rPr kumimoji="1" lang="en-US" altLang="ja-JP" sz="1050" dirty="0"/>
              <a:t> = 240 240 240;</a:t>
            </a:r>
          </a:p>
          <a:p>
            <a:r>
              <a:rPr kumimoji="1" lang="en-US" altLang="ja-JP" sz="1050" dirty="0"/>
              <a:t>            symbol = color 128 0 0;</a:t>
            </a:r>
          </a:p>
          <a:p>
            <a:r>
              <a:rPr kumimoji="1" lang="en-US" altLang="ja-JP" sz="1050" dirty="0"/>
              <a:t>            symbol = glyph </a:t>
            </a:r>
            <a:r>
              <a:rPr kumimoji="1" lang="ja-JP" altLang="en-US" sz="1050" dirty="0"/>
              <a:t>記録停止 </a:t>
            </a:r>
            <a:r>
              <a:rPr kumimoji="1" lang="en-US" altLang="ja-JP" sz="1050" dirty="0"/>
              <a:t>40;</a:t>
            </a:r>
          </a:p>
          <a:p>
            <a:r>
              <a:rPr kumimoji="1" lang="en-US" altLang="ja-JP" sz="1050" dirty="0"/>
              <a:t>        }</a:t>
            </a:r>
          </a:p>
          <a:p>
            <a:r>
              <a:rPr kumimoji="1" lang="en-US" altLang="ja-JP" sz="1050" dirty="0"/>
              <a:t>    }</a:t>
            </a:r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    open</a:t>
            </a:r>
          </a:p>
          <a:p>
            <a:r>
              <a:rPr kumimoji="1" lang="en-US" altLang="ja-JP" sz="1050" dirty="0"/>
              <a:t>    {</a:t>
            </a:r>
          </a:p>
          <a:p>
            <a:r>
              <a:rPr kumimoji="1" lang="en-US" altLang="ja-JP" sz="1050" dirty="0"/>
              <a:t>        module = OF.exe /</a:t>
            </a:r>
            <a:r>
              <a:rPr kumimoji="1" lang="en-US" altLang="ja-JP" sz="1050" dirty="0" err="1"/>
              <a:t>std_arg</a:t>
            </a:r>
            <a:r>
              <a:rPr kumimoji="1" lang="en-US" altLang="ja-JP" sz="1050" dirty="0"/>
              <a:t>/;</a:t>
            </a:r>
          </a:p>
          <a:p>
            <a:r>
              <a:rPr kumimoji="1" lang="en-US" altLang="ja-JP" sz="1050" dirty="0"/>
              <a:t>        button</a:t>
            </a:r>
          </a:p>
          <a:p>
            <a:r>
              <a:rPr kumimoji="1" lang="en-US" altLang="ja-JP" sz="1050" dirty="0"/>
              <a:t>        {</a:t>
            </a:r>
          </a:p>
          <a:p>
            <a:r>
              <a:rPr kumimoji="1" lang="en-US" altLang="ja-JP" sz="1050" dirty="0"/>
              <a:t>            sheet = </a:t>
            </a:r>
            <a:r>
              <a:rPr kumimoji="1" lang="ja-JP" altLang="en-US" sz="1050" dirty="0"/>
              <a:t>記号 薬剤 属性 コメント </a:t>
            </a:r>
            <a:r>
              <a:rPr kumimoji="1" lang="en-US" altLang="ja-JP" sz="1050" dirty="0"/>
              <a:t>;</a:t>
            </a:r>
          </a:p>
          <a:p>
            <a:r>
              <a:rPr kumimoji="1" lang="en-US" altLang="ja-JP" sz="1050" dirty="0"/>
              <a:t>            left = 2310;</a:t>
            </a:r>
          </a:p>
          <a:p>
            <a:r>
              <a:rPr kumimoji="1" lang="en-US" altLang="ja-JP" sz="1050" dirty="0"/>
              <a:t>            right = 2508;</a:t>
            </a:r>
          </a:p>
          <a:p>
            <a:r>
              <a:rPr kumimoji="1" lang="en-US" altLang="ja-JP" sz="1050" dirty="0"/>
              <a:t>            top = 1850;</a:t>
            </a:r>
          </a:p>
          <a:p>
            <a:r>
              <a:rPr kumimoji="1" lang="en-US" altLang="ja-JP" sz="1050" dirty="0"/>
              <a:t>            bottom = 1900;</a:t>
            </a:r>
          </a:p>
          <a:p>
            <a:r>
              <a:rPr kumimoji="1" lang="en-US" altLang="ja-JP" sz="1050" dirty="0"/>
              <a:t>            </a:t>
            </a:r>
            <a:r>
              <a:rPr kumimoji="1" lang="en-US" altLang="ja-JP" sz="1050" dirty="0" err="1"/>
              <a:t>background_color</a:t>
            </a:r>
            <a:r>
              <a:rPr kumimoji="1" lang="en-US" altLang="ja-JP" sz="1050" dirty="0"/>
              <a:t> = 240 240 240;</a:t>
            </a:r>
          </a:p>
          <a:p>
            <a:r>
              <a:rPr kumimoji="1" lang="en-US" altLang="ja-JP" sz="1050" dirty="0"/>
              <a:t>            symbol = color 0 0 0;</a:t>
            </a:r>
          </a:p>
          <a:p>
            <a:r>
              <a:rPr kumimoji="1" lang="en-US" altLang="ja-JP" sz="1050" dirty="0"/>
              <a:t>            symbol = glyph </a:t>
            </a:r>
            <a:r>
              <a:rPr kumimoji="1" lang="ja-JP" altLang="en-US" sz="1050" dirty="0"/>
              <a:t>開く </a:t>
            </a:r>
            <a:r>
              <a:rPr kumimoji="1" lang="en-US" altLang="ja-JP" sz="1050" dirty="0"/>
              <a:t>40;</a:t>
            </a:r>
          </a:p>
          <a:p>
            <a:r>
              <a:rPr kumimoji="1" lang="en-US" altLang="ja-JP" sz="1050" dirty="0"/>
              <a:t>        }</a:t>
            </a:r>
          </a:p>
          <a:p>
            <a:r>
              <a:rPr kumimoji="1" lang="en-US" altLang="ja-JP" sz="1050" dirty="0"/>
              <a:t>    }</a:t>
            </a:r>
          </a:p>
          <a:p>
            <a:endParaRPr lang="en-US" altLang="ja-JP" sz="1050" dirty="0"/>
          </a:p>
          <a:p>
            <a:r>
              <a:rPr lang="en-US" altLang="ja-JP" sz="1050" dirty="0"/>
              <a:t>}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15989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C091D6-C247-17D6-0318-A13733B0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88" y="973018"/>
            <a:ext cx="10515600" cy="491786"/>
          </a:xfrm>
        </p:spPr>
        <p:txBody>
          <a:bodyPr/>
          <a:lstStyle/>
          <a:p>
            <a:r>
              <a:rPr kumimoji="1" lang="en-US" altLang="ja-JP" dirty="0"/>
              <a:t>dircnf.txt</a:t>
            </a:r>
          </a:p>
          <a:p>
            <a:pPr marL="457200" lvl="1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FE16AD5-650E-B0A0-76A4-347D4F7C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設定ファイルを見てみよう</a:t>
            </a:r>
            <a:r>
              <a:rPr lang="en-US" altLang="ja-JP" dirty="0"/>
              <a:t>	…</a:t>
            </a:r>
            <a:r>
              <a:rPr lang="ja-JP" altLang="en-US" dirty="0"/>
              <a:t>重要な部分を抜粋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9C6FD6-C191-8E83-AFBC-569783DCAE84}"/>
              </a:ext>
            </a:extLst>
          </p:cNvPr>
          <p:cNvSpPr txBox="1"/>
          <p:nvPr/>
        </p:nvSpPr>
        <p:spPr>
          <a:xfrm>
            <a:off x="976244" y="1529102"/>
            <a:ext cx="2922758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command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{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new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{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… (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略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)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…</a:t>
            </a:r>
            <a:endParaRPr kumimoji="1" lang="en-US" altLang="ja-JP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}</a:t>
            </a:r>
          </a:p>
          <a:p>
            <a:endParaRPr kumimoji="1" lang="en-US" altLang="ja-JP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append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{</a:t>
            </a:r>
          </a:p>
          <a:p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…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略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)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…</a:t>
            </a:r>
            <a:endParaRPr kumimoji="1" lang="en-US" altLang="ja-JP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}</a:t>
            </a:r>
          </a:p>
          <a:p>
            <a:endParaRPr kumimoji="1" lang="en-US" altLang="ja-JP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stop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{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… (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略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)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…</a:t>
            </a:r>
            <a:endParaRPr kumimoji="1" lang="en-US" altLang="ja-JP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}</a:t>
            </a:r>
          </a:p>
          <a:p>
            <a:endParaRPr kumimoji="1" lang="en-US" altLang="ja-JP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open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{</a:t>
            </a:r>
          </a:p>
          <a:p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…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略</a:t>
            </a:r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)</a:t>
            </a:r>
            <a:r>
              <a:rPr kumimoji="1" lang="ja-JP" altLang="en-US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…</a:t>
            </a:r>
          </a:p>
          <a:p>
            <a:r>
              <a:rPr kumimoji="1" lang="en-US" altLang="ja-JP" sz="1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}</a:t>
            </a:r>
          </a:p>
          <a:p>
            <a:endParaRPr kumimoji="1" lang="ja-JP" altLang="en-US" sz="14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07DA2B-A25F-0D70-FFE9-616288113DF1}"/>
              </a:ext>
            </a:extLst>
          </p:cNvPr>
          <p:cNvSpPr txBox="1"/>
          <p:nvPr/>
        </p:nvSpPr>
        <p:spPr>
          <a:xfrm>
            <a:off x="4533327" y="1583369"/>
            <a:ext cx="7345410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new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{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beginCommandNewDefinition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module = monitors\dumb.exe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endDefinition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endParaRPr kumimoji="1" lang="en-US" altLang="ja-JP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button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{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sheet = </a:t>
            </a:r>
            <a:r>
              <a:rPr kumimoji="1"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記号 薬剤 属性 コメント 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left = 2310;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right = 2508;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top = 1790;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bottom = 1840;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background_color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= 240 240 240;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symbol = color 0 104 64;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    symbol = glyph </a:t>
            </a:r>
            <a:r>
              <a:rPr kumimoji="1"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記録開始 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40;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   }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}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F43FE098-9AC5-4865-D05B-DB0C531BFDEF}"/>
              </a:ext>
            </a:extLst>
          </p:cNvPr>
          <p:cNvCxnSpPr>
            <a:cxnSpLocks/>
          </p:cNvCxnSpPr>
          <p:nvPr/>
        </p:nvCxnSpPr>
        <p:spPr>
          <a:xfrm flipH="1">
            <a:off x="2142598" y="2093097"/>
            <a:ext cx="5400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C0059B8-3982-4D24-A7D0-12B7BBC5B85F}"/>
              </a:ext>
            </a:extLst>
          </p:cNvPr>
          <p:cNvSpPr txBox="1"/>
          <p:nvPr/>
        </p:nvSpPr>
        <p:spPr>
          <a:xfrm>
            <a:off x="2642703" y="190913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記録開始</a:t>
            </a:r>
            <a:endParaRPr kumimoji="1" lang="ja-JP" altLang="en-US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08C9F49-A60F-D572-C6D6-1777AB5806B2}"/>
              </a:ext>
            </a:extLst>
          </p:cNvPr>
          <p:cNvCxnSpPr>
            <a:cxnSpLocks/>
          </p:cNvCxnSpPr>
          <p:nvPr/>
        </p:nvCxnSpPr>
        <p:spPr>
          <a:xfrm flipH="1">
            <a:off x="2142598" y="3158509"/>
            <a:ext cx="5400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795383-C1D8-8135-D573-23B53769DAB2}"/>
              </a:ext>
            </a:extLst>
          </p:cNvPr>
          <p:cNvSpPr txBox="1"/>
          <p:nvPr/>
        </p:nvSpPr>
        <p:spPr>
          <a:xfrm>
            <a:off x="2642703" y="29738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記録再開</a:t>
            </a:r>
            <a:endParaRPr kumimoji="1" lang="ja-JP" altLang="en-US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E0B6DAA-D222-A1C0-0C90-8D5BB512D9D5}"/>
              </a:ext>
            </a:extLst>
          </p:cNvPr>
          <p:cNvCxnSpPr>
            <a:cxnSpLocks/>
          </p:cNvCxnSpPr>
          <p:nvPr/>
        </p:nvCxnSpPr>
        <p:spPr>
          <a:xfrm flipH="1">
            <a:off x="2142598" y="4239762"/>
            <a:ext cx="5400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2439EFB-6E74-EE85-82BB-30D06430DD2D}"/>
              </a:ext>
            </a:extLst>
          </p:cNvPr>
          <p:cNvSpPr txBox="1"/>
          <p:nvPr/>
        </p:nvSpPr>
        <p:spPr>
          <a:xfrm>
            <a:off x="2642703" y="40550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記録停止</a:t>
            </a:r>
            <a:endParaRPr kumimoji="1" lang="ja-JP" altLang="en-US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BC71FF3-9D39-A709-1CD8-EBC8E7DFE59B}"/>
              </a:ext>
            </a:extLst>
          </p:cNvPr>
          <p:cNvCxnSpPr>
            <a:cxnSpLocks/>
          </p:cNvCxnSpPr>
          <p:nvPr/>
        </p:nvCxnSpPr>
        <p:spPr>
          <a:xfrm flipH="1">
            <a:off x="2142598" y="5300880"/>
            <a:ext cx="5400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7C4E8E-2C4C-457A-AA5D-41D872194E7B}"/>
              </a:ext>
            </a:extLst>
          </p:cNvPr>
          <p:cNvSpPr txBox="1"/>
          <p:nvPr/>
        </p:nvSpPr>
        <p:spPr>
          <a:xfrm>
            <a:off x="2642703" y="51363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開く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EE44A9EC-2A26-3B11-9FC3-8597C83C2A32}"/>
              </a:ext>
            </a:extLst>
          </p:cNvPr>
          <p:cNvSpPr/>
          <p:nvPr/>
        </p:nvSpPr>
        <p:spPr>
          <a:xfrm>
            <a:off x="1181365" y="5191311"/>
            <a:ext cx="678710" cy="2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E1E94F81-7DE5-391F-E632-FF958D0814A4}"/>
              </a:ext>
            </a:extLst>
          </p:cNvPr>
          <p:cNvSpPr/>
          <p:nvPr/>
        </p:nvSpPr>
        <p:spPr>
          <a:xfrm>
            <a:off x="1182619" y="2006767"/>
            <a:ext cx="568967" cy="2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76ACF27-7182-96A7-B2B4-4D5B2A0AEEEA}"/>
              </a:ext>
            </a:extLst>
          </p:cNvPr>
          <p:cNvSpPr/>
          <p:nvPr/>
        </p:nvSpPr>
        <p:spPr>
          <a:xfrm>
            <a:off x="1183854" y="3087014"/>
            <a:ext cx="798565" cy="18106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AF4F3B6-BFFE-F3E3-B981-73CC22FADE09}"/>
              </a:ext>
            </a:extLst>
          </p:cNvPr>
          <p:cNvSpPr/>
          <p:nvPr/>
        </p:nvSpPr>
        <p:spPr>
          <a:xfrm>
            <a:off x="1148744" y="4130193"/>
            <a:ext cx="678710" cy="2191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717C864-9748-B5B1-B66E-DC9DCA1C61DC}"/>
              </a:ext>
            </a:extLst>
          </p:cNvPr>
          <p:cNvSpPr txBox="1"/>
          <p:nvPr/>
        </p:nvSpPr>
        <p:spPr>
          <a:xfrm>
            <a:off x="4349057" y="1154755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「記録開始」 ・・・</a:t>
            </a:r>
            <a:r>
              <a:rPr lang="en-US" altLang="ja-JP" sz="2000" dirty="0"/>
              <a:t> new </a:t>
            </a:r>
            <a:r>
              <a:rPr lang="ja-JP" altLang="en-US" sz="2000" dirty="0"/>
              <a:t>の部分を詳しく見ると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765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0A2C69-F3BD-7B02-E620-FAAFFFEF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429000"/>
            <a:ext cx="10515600" cy="258958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1" lang="en-US" altLang="ja-JP" sz="24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sz="240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beginCommandNewDefinition</a:t>
            </a:r>
            <a:r>
              <a:rPr kumimoji="1" lang="ja-JP" altLang="en-US" sz="24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ja-JP" altLang="en-US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と</a:t>
            </a:r>
            <a:r>
              <a:rPr kumimoji="1" lang="ja-JP" altLang="en-US" sz="24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en-US" altLang="ja-JP" sz="24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sz="240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endDefinition</a:t>
            </a:r>
            <a:r>
              <a:rPr kumimoji="1" lang="en-US" altLang="ja-JP" sz="24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ja-JP" altLang="en-US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の間に</a:t>
            </a:r>
            <a:br>
              <a:rPr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r>
              <a:rPr kumimoji="1" lang="en-US" altLang="ja-JP" dirty="0"/>
              <a:t>KS.exe</a:t>
            </a:r>
            <a:r>
              <a:rPr kumimoji="1" lang="ja-JP" altLang="en-US" dirty="0"/>
              <a:t>は設定を記述します</a:t>
            </a:r>
            <a:endParaRPr kumimoji="1" lang="en-US" altLang="ja-JP" dirty="0"/>
          </a:p>
          <a:p>
            <a:pPr marL="109728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ja-JP" altLang="en-US" dirty="0"/>
              <a:t>  手動で追加しても，</a:t>
            </a:r>
            <a:r>
              <a:rPr lang="en-US" altLang="ja-JP" dirty="0"/>
              <a:t>KS.exe</a:t>
            </a:r>
            <a:r>
              <a:rPr lang="ja-JP" altLang="en-US" dirty="0"/>
              <a:t>から再度設定すると消去されるので注意！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endDefinition</a:t>
            </a:r>
            <a:r>
              <a:rPr kumimoji="1" lang="ja-JP" altLang="en-US" dirty="0">
                <a:solidFill>
                  <a:srgbClr val="00B050"/>
                </a:solidFill>
              </a:rPr>
              <a:t> </a:t>
            </a:r>
            <a:r>
              <a:rPr kumimoji="1" lang="ja-JP" altLang="en-US" dirty="0"/>
              <a:t>より後ろに記述した内容は </a:t>
            </a:r>
            <a:r>
              <a:rPr kumimoji="1" lang="en-US" altLang="ja-JP" dirty="0"/>
              <a:t>KS.exe</a:t>
            </a:r>
            <a:r>
              <a:rPr kumimoji="1" lang="ja-JP" altLang="en-US" dirty="0"/>
              <a:t>による影響は受けません</a:t>
            </a:r>
            <a:endParaRPr kumimoji="1" lang="en-US" altLang="ja-JP" dirty="0"/>
          </a:p>
          <a:p>
            <a:pPr marL="109728" indent="0">
              <a:lnSpc>
                <a:spcPct val="110000"/>
              </a:lnSpc>
              <a:buNone/>
            </a:pPr>
            <a:r>
              <a:rPr lang="en-US" altLang="ja-JP" dirty="0"/>
              <a:t>   KS.exe</a:t>
            </a:r>
            <a:r>
              <a:rPr lang="ja-JP" altLang="en-US" dirty="0"/>
              <a:t>を使用せずに設定するモジュールは，こちらに記述します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4D49A5C-10D1-A61B-A52F-1C1AF119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module=xxxxx.exe </a:t>
            </a:r>
            <a:r>
              <a:rPr kumimoji="1" lang="ja-JP" altLang="en-US" dirty="0"/>
              <a:t>を理解する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9C54C6-FB90-DF1C-BB41-9D2C9BAD2B9A}"/>
              </a:ext>
            </a:extLst>
          </p:cNvPr>
          <p:cNvSpPr txBox="1"/>
          <p:nvPr/>
        </p:nvSpPr>
        <p:spPr>
          <a:xfrm>
            <a:off x="838199" y="1142048"/>
            <a:ext cx="10515599" cy="180660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sz="200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beginCommandNewDefinition</a:t>
            </a:r>
            <a:r>
              <a:rPr kumimoji="1" lang="en-US" altLang="ja-JP" sz="20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pPr>
              <a:lnSpc>
                <a:spcPct val="120000"/>
              </a:lnSpc>
            </a:pPr>
            <a:r>
              <a:rPr kumimoji="1" lang="en-US" altLang="ja-JP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monitors\dumb.exe /</a:t>
            </a:r>
            <a:r>
              <a:rPr kumimoji="1" lang="en-US" altLang="ja-JP" sz="20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;</a:t>
            </a:r>
          </a:p>
          <a:p>
            <a:pPr>
              <a:lnSpc>
                <a:spcPct val="120000"/>
              </a:lnSpc>
            </a:pPr>
            <a:r>
              <a:rPr kumimoji="1" lang="en-US" altLang="ja-JP" sz="20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sz="2000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endDefinition</a:t>
            </a:r>
            <a:r>
              <a:rPr kumimoji="1" lang="en-US" altLang="ja-JP" sz="2000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pPr>
              <a:lnSpc>
                <a:spcPct val="120000"/>
              </a:lnSpc>
            </a:pPr>
            <a:r>
              <a:rPr kumimoji="1" lang="en-US" altLang="ja-JP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monitors\sample.exe</a:t>
            </a:r>
            <a:r>
              <a:rPr kumimoji="1" lang="ja-JP" altLang="en-US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en-US" altLang="ja-JP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  <a:r>
              <a:rPr kumimoji="1" lang="en-US" altLang="ja-JP" sz="20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/ /</a:t>
            </a:r>
            <a:r>
              <a:rPr lang="en-US" altLang="ja-JP" sz="20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text</a:t>
            </a:r>
            <a:r>
              <a:rPr kumimoji="1" lang="en-US" altLang="ja-JP" sz="20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_file</a:t>
            </a:r>
            <a:r>
              <a:rPr kumimoji="1" lang="en-US" altLang="ja-JP" sz="20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port=COM3: ; </a:t>
            </a:r>
            <a:endParaRPr kumimoji="1" lang="ja-JP" altLang="en-US" sz="20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0B4F4E-82D9-2773-4B5E-85FBBEC4BAF6}"/>
              </a:ext>
            </a:extLst>
          </p:cNvPr>
          <p:cNvSpPr txBox="1"/>
          <p:nvPr/>
        </p:nvSpPr>
        <p:spPr>
          <a:xfrm>
            <a:off x="5936333" y="1729162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KS.exe</a:t>
            </a:r>
            <a:r>
              <a:rPr kumimoji="1" lang="ja-JP" altLang="en-US" dirty="0">
                <a:solidFill>
                  <a:srgbClr val="0070C0"/>
                </a:solidFill>
              </a:rPr>
              <a:t>が追加した行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B2DC99-FA33-01EE-8BE6-DEC028548BDA}"/>
              </a:ext>
            </a:extLst>
          </p:cNvPr>
          <p:cNvSpPr txBox="1"/>
          <p:nvPr/>
        </p:nvSpPr>
        <p:spPr>
          <a:xfrm>
            <a:off x="8690458" y="2445490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手動で追加した行</a:t>
            </a:r>
          </a:p>
        </p:txBody>
      </p:sp>
    </p:spTree>
    <p:extLst>
      <p:ext uri="{BB962C8B-B14F-4D97-AF65-F5344CB8AC3E}">
        <p14:creationId xmlns:p14="http://schemas.microsoft.com/office/powerpoint/2010/main" val="426509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6B05E6-DB3E-493F-62C7-F7232CC3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右の設定から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新しい設定に変更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171D00A-A79B-59C5-74B6-D78EFE8A4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KS.exe</a:t>
            </a:r>
            <a:r>
              <a:rPr kumimoji="1" lang="ja-JP" altLang="en-US" dirty="0"/>
              <a:t> による 設定前後を見てみると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B3D624-11FC-1D8D-EF06-F15BA73D8D9D}"/>
              </a:ext>
            </a:extLst>
          </p:cNvPr>
          <p:cNvSpPr txBox="1"/>
          <p:nvPr/>
        </p:nvSpPr>
        <p:spPr>
          <a:xfrm>
            <a:off x="4574339" y="4157336"/>
            <a:ext cx="7115874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beginCommandNewDefinition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monitors\ll.exe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port=COM3:/9600/n/2/8 ; </a:t>
            </a:r>
          </a:p>
          <a:p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endDefinition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monitors\csp.exe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port=COM5: ; </a:t>
            </a:r>
            <a:endParaRPr kumimoji="1" lang="ja-JP" altLang="en-US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767222D-A785-72CC-4BBB-6706AA627F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630" b="65052"/>
          <a:stretch/>
        </p:blipFill>
        <p:spPr>
          <a:xfrm>
            <a:off x="976726" y="4413072"/>
            <a:ext cx="3039319" cy="202243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96DCD0F-85BC-589F-97C5-DFC467C062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630" b="65027"/>
          <a:stretch/>
        </p:blipFill>
        <p:spPr>
          <a:xfrm>
            <a:off x="976726" y="1467461"/>
            <a:ext cx="3039319" cy="202389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AF97CA-8707-2762-F419-22D420A29A98}"/>
              </a:ext>
            </a:extLst>
          </p:cNvPr>
          <p:cNvSpPr txBox="1"/>
          <p:nvPr/>
        </p:nvSpPr>
        <p:spPr>
          <a:xfrm>
            <a:off x="4574340" y="1386997"/>
            <a:ext cx="711587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beginCommandNewDefinition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monitors\dumb.exe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; 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monitors\usp.exe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port=COM3: ; </a:t>
            </a:r>
          </a:p>
          <a:p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</a:t>
            </a:r>
            <a:r>
              <a:rPr kumimoji="1" lang="en-US" altLang="ja-JP" dirty="0" err="1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endDefinition</a:t>
            </a:r>
            <a:r>
              <a:rPr kumimoji="1" lang="en-US" altLang="ja-JP" dirty="0">
                <a:solidFill>
                  <a:srgbClr val="00B05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(do not touch this bookmark line)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module = monitors\csp.exe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 port=COM5: ;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86B319-7AAC-728C-CD85-2C409D8DBCBA}"/>
              </a:ext>
            </a:extLst>
          </p:cNvPr>
          <p:cNvSpPr txBox="1"/>
          <p:nvPr/>
        </p:nvSpPr>
        <p:spPr>
          <a:xfrm>
            <a:off x="5073957" y="5620598"/>
            <a:ext cx="545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//</a:t>
            </a:r>
            <a:r>
              <a:rPr kumimoji="1" lang="en-US" altLang="ja-JP" dirty="0" err="1"/>
              <a:t>endDefinition</a:t>
            </a:r>
            <a:r>
              <a:rPr kumimoji="1" lang="ja-JP" altLang="en-US" dirty="0"/>
              <a:t> 以降に書かれた設定は残っている</a:t>
            </a:r>
          </a:p>
        </p:txBody>
      </p:sp>
    </p:spTree>
    <p:extLst>
      <p:ext uri="{BB962C8B-B14F-4D97-AF65-F5344CB8AC3E}">
        <p14:creationId xmlns:p14="http://schemas.microsoft.com/office/powerpoint/2010/main" val="6959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9082E7-8BD2-AB7B-B43A-63C4364A0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solidFill>
                  <a:srgbClr val="C00000"/>
                </a:solidFill>
              </a:rPr>
              <a:t>/</a:t>
            </a:r>
            <a:r>
              <a:rPr kumimoji="1" lang="en-US" altLang="ja-JP" dirty="0" err="1">
                <a:solidFill>
                  <a:srgbClr val="C00000"/>
                </a:solidFill>
              </a:rPr>
              <a:t>std_arg</a:t>
            </a:r>
            <a:r>
              <a:rPr kumimoji="1" lang="en-US" altLang="ja-JP" dirty="0">
                <a:solidFill>
                  <a:srgbClr val="C00000"/>
                </a:solidFill>
              </a:rPr>
              <a:t>/ </a:t>
            </a:r>
            <a:r>
              <a:rPr kumimoji="1" lang="ja-JP" altLang="en-US" dirty="0"/>
              <a:t>は，</a:t>
            </a:r>
            <a:r>
              <a:rPr lang="ja-JP" altLang="en-US" dirty="0"/>
              <a:t>ボタンが押され，</a:t>
            </a:r>
            <a:r>
              <a:rPr kumimoji="1" lang="ja-JP" altLang="en-US" dirty="0"/>
              <a:t>モジュール</a:t>
            </a:r>
            <a:r>
              <a:rPr lang="ja-JP" altLang="en-US" dirty="0"/>
              <a:t>が</a:t>
            </a:r>
            <a:r>
              <a:rPr kumimoji="1" lang="ja-JP" altLang="en-US" dirty="0"/>
              <a:t>起動されるとき</a:t>
            </a:r>
            <a:br>
              <a:rPr kumimoji="1" lang="en-US" altLang="ja-JP" dirty="0"/>
            </a:br>
            <a:r>
              <a:rPr kumimoji="1" lang="en-US" altLang="ja-JP" dirty="0"/>
              <a:t>paperChart</a:t>
            </a:r>
            <a:r>
              <a:rPr kumimoji="1" lang="ja-JP" altLang="en-US" dirty="0"/>
              <a:t>に </a:t>
            </a:r>
            <a:r>
              <a:rPr kumimoji="1" lang="ja-JP" altLang="en-US" u="sng" dirty="0">
                <a:solidFill>
                  <a:srgbClr val="C00000"/>
                </a:solidFill>
              </a:rPr>
              <a:t>接続するために必要な情報 </a:t>
            </a:r>
            <a:r>
              <a:rPr kumimoji="1" lang="ja-JP" altLang="en-US" dirty="0"/>
              <a:t>に変換されます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/>
              <a:t>paperChart (NV.exe) </a:t>
            </a:r>
            <a:r>
              <a:rPr lang="ja-JP" altLang="en-US" dirty="0"/>
              <a:t>を識別するための情報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en-US" altLang="ja-JP" dirty="0"/>
              <a:t>paperChart</a:t>
            </a:r>
            <a:r>
              <a:rPr kumimoji="1" lang="ja-JP" altLang="en-US" dirty="0"/>
              <a:t> が起動された時刻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/>
              <a:t>paperChart </a:t>
            </a:r>
            <a:r>
              <a:rPr lang="ja-JP" altLang="en-US" dirty="0"/>
              <a:t>が起動してから経過した秒数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en-US" altLang="ja-JP" dirty="0"/>
              <a:t>paperChart </a:t>
            </a:r>
            <a:r>
              <a:rPr kumimoji="1" lang="ja-JP" altLang="en-US" dirty="0"/>
              <a:t>が再起動されているかどうか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endParaRPr lang="en-US" altLang="ja-JP" dirty="0"/>
          </a:p>
          <a:p>
            <a:pPr>
              <a:lnSpc>
                <a:spcPct val="120000"/>
              </a:lnSpc>
            </a:pPr>
            <a:r>
              <a:rPr lang="en-US" altLang="ja-JP" dirty="0"/>
              <a:t>/</a:t>
            </a:r>
            <a:r>
              <a:rPr lang="en-US" altLang="ja-JP" dirty="0" err="1"/>
              <a:t>std_arg</a:t>
            </a:r>
            <a:r>
              <a:rPr lang="en-US" altLang="ja-JP" dirty="0"/>
              <a:t>/</a:t>
            </a:r>
            <a:r>
              <a:rPr lang="ja-JP" altLang="en-US" dirty="0"/>
              <a:t> が指定されていないと，起動されたモジュールは </a:t>
            </a:r>
            <a:r>
              <a:rPr lang="en-US" altLang="ja-JP" dirty="0"/>
              <a:t>paperChart</a:t>
            </a:r>
            <a:r>
              <a:rPr lang="ja-JP" altLang="en-US" dirty="0"/>
              <a:t>に</a:t>
            </a:r>
            <a:br>
              <a:rPr lang="en-US" altLang="ja-JP" dirty="0"/>
            </a:br>
            <a:r>
              <a:rPr lang="ja-JP" altLang="en-US" dirty="0"/>
              <a:t>データを送ることができません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en-US" altLang="ja-JP" dirty="0"/>
              <a:t>paperChart</a:t>
            </a:r>
            <a:r>
              <a:rPr lang="ja-JP" altLang="en-US" dirty="0"/>
              <a:t>へデータを送るモジュールの場合必ず指定します．</a:t>
            </a: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C88E39E-FA3C-3B41-DE06-455D0357D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/</a:t>
            </a:r>
            <a:r>
              <a:rPr kumimoji="1" lang="en-US" altLang="ja-JP" dirty="0" err="1"/>
              <a:t>std_arg</a:t>
            </a:r>
            <a:r>
              <a:rPr kumimoji="1" lang="en-US" altLang="ja-JP" dirty="0"/>
              <a:t>/ </a:t>
            </a:r>
            <a:r>
              <a:rPr kumimoji="1" lang="ja-JP" altLang="en-US" dirty="0"/>
              <a:t>は必ず追加</a:t>
            </a:r>
          </a:p>
        </p:txBody>
      </p:sp>
    </p:spTree>
    <p:extLst>
      <p:ext uri="{BB962C8B-B14F-4D97-AF65-F5344CB8AC3E}">
        <p14:creationId xmlns:p14="http://schemas.microsoft.com/office/powerpoint/2010/main" val="170641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F03D12-DBC5-CB38-07EA-965B5108A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86" y="1207008"/>
            <a:ext cx="6535028" cy="5040173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/>
              <a:t>モジュールに必要なポート番号</a:t>
            </a:r>
            <a:endParaRPr kumimoji="1" lang="en-US" altLang="ja-JP" sz="2800" dirty="0"/>
          </a:p>
          <a:p>
            <a:pPr lvl="1"/>
            <a:r>
              <a:rPr lang="en-US" altLang="ja-JP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port=</a:t>
            </a:r>
            <a:r>
              <a:rPr lang="en-US" altLang="ja-JP" sz="24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COMx</a:t>
            </a:r>
            <a:r>
              <a:rPr lang="en-US" altLang="ja-JP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:</a:t>
            </a:r>
          </a:p>
          <a:p>
            <a:pPr marL="393192" lvl="1" indent="0">
              <a:buNone/>
            </a:pPr>
            <a:endParaRPr lang="en-US" altLang="ja-JP" sz="2400" dirty="0"/>
          </a:p>
          <a:p>
            <a:r>
              <a:rPr lang="en-US" altLang="ja-JP" sz="2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paperChart</a:t>
            </a:r>
            <a:r>
              <a:rPr lang="ja-JP" altLang="en-US" sz="2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lang="ja-JP" altLang="en-US" sz="2800" dirty="0"/>
              <a:t>が作成中のファイルは</a:t>
            </a:r>
            <a:endParaRPr lang="en-US" altLang="ja-JP" sz="2800" dirty="0"/>
          </a:p>
          <a:p>
            <a:pPr lvl="1"/>
            <a:r>
              <a:rPr lang="en-US" altLang="ja-JP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  <a:r>
              <a:rPr lang="en-US" altLang="ja-JP" sz="24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wna_file</a:t>
            </a:r>
            <a:r>
              <a:rPr lang="en-US" altLang="ja-JP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pPr marL="630936" lvl="2" indent="0">
              <a:buNone/>
            </a:pPr>
            <a:r>
              <a:rPr kumimoji="1" lang="ja-JP" altLang="en-US" sz="2400" dirty="0"/>
              <a:t>バイタル等のバイナリファイル</a:t>
            </a:r>
            <a:endParaRPr kumimoji="1" lang="en-US" altLang="ja-JP" sz="2400" dirty="0"/>
          </a:p>
          <a:p>
            <a:pPr lvl="1"/>
            <a:r>
              <a:rPr lang="en-US" altLang="ja-JP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  <a:r>
              <a:rPr lang="en-US" altLang="ja-JP" sz="24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text_file</a:t>
            </a:r>
            <a:r>
              <a:rPr lang="en-US" altLang="ja-JP" sz="24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pPr marL="630936" lvl="2" indent="0">
              <a:buNone/>
            </a:pPr>
            <a:r>
              <a:rPr lang="ja-JP" altLang="en-US" sz="2400" dirty="0"/>
              <a:t>患者情報などが記載されたテキストファイル</a:t>
            </a:r>
            <a:endParaRPr lang="en-US" altLang="ja-JP" sz="2400" dirty="0"/>
          </a:p>
          <a:p>
            <a:pPr marL="457200" lvl="1" indent="0">
              <a:buNone/>
            </a:pPr>
            <a:endParaRPr lang="en-US" altLang="ja-JP" sz="2400" dirty="0"/>
          </a:p>
          <a:p>
            <a:r>
              <a:rPr lang="en-US" altLang="ja-JP" sz="2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  <a:r>
              <a:rPr lang="en-US" altLang="ja-JP" sz="2800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sw_xxxxxx</a:t>
            </a:r>
            <a:r>
              <a:rPr lang="en-US" altLang="ja-JP" sz="2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  <a:r>
              <a:rPr lang="ja-JP" altLang="en-US" sz="2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 </a:t>
            </a:r>
            <a:r>
              <a:rPr kumimoji="1" lang="ja-JP" altLang="en-US" sz="2800" dirty="0"/>
              <a:t>パラメータは</a:t>
            </a:r>
            <a:endParaRPr kumimoji="1" lang="en-US" altLang="ja-JP" sz="2800" dirty="0"/>
          </a:p>
          <a:p>
            <a:pPr lvl="1"/>
            <a:r>
              <a:rPr kumimoji="1" lang="ja-JP" altLang="en-US" sz="2400" dirty="0"/>
              <a:t>モジュールが起動するときの表示条件</a:t>
            </a:r>
            <a:endParaRPr lang="en-US" altLang="ja-JP" sz="2400" dirty="0"/>
          </a:p>
          <a:p>
            <a:pPr lvl="1"/>
            <a:r>
              <a:rPr kumimoji="1" lang="ja-JP" altLang="en-US" sz="2400" dirty="0"/>
              <a:t>通常指定しなくても大丈夫です</a:t>
            </a:r>
            <a:endParaRPr kumimoji="1" lang="en-US" altLang="ja-JP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336A7D0-7C71-3697-D37D-8BEE5EEC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その他のパラメータは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8F78FD-B579-7C4C-8DC9-E920F570D939}"/>
              </a:ext>
            </a:extLst>
          </p:cNvPr>
          <p:cNvSpPr txBox="1"/>
          <p:nvPr/>
        </p:nvSpPr>
        <p:spPr>
          <a:xfrm>
            <a:off x="7582670" y="3081356"/>
            <a:ext cx="3813865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</a:t>
            </a:r>
            <a:r>
              <a:rPr kumimoji="1" lang="ja-JP" altLang="en-US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以下，実行コマンド書き順おぼえがき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command = exe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std_arg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wna_file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text_file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sw_shownormal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sw_showminimized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sw_showmaximized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sw_minimize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sw_maximize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/</a:t>
            </a:r>
            <a:r>
              <a:rPr kumimoji="1" lang="en-US" altLang="ja-JP" dirty="0" err="1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sw_hide</a:t>
            </a:r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</a:t>
            </a:r>
          </a:p>
          <a:p>
            <a:r>
              <a:rPr kumimoji="1" lang="en-US" altLang="ja-JP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//     ;</a:t>
            </a:r>
            <a:endParaRPr kumimoji="1" lang="ja-JP" altLang="en-US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4DCA4B-95FE-6748-406E-9CF4C280C373}"/>
              </a:ext>
            </a:extLst>
          </p:cNvPr>
          <p:cNvSpPr txBox="1"/>
          <p:nvPr/>
        </p:nvSpPr>
        <p:spPr>
          <a:xfrm flipH="1">
            <a:off x="7488986" y="2653632"/>
            <a:ext cx="448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作者 越川氏が</a:t>
            </a:r>
            <a:r>
              <a:rPr kumimoji="1" lang="en-US" altLang="ja-JP" dirty="0">
                <a:solidFill>
                  <a:srgbClr val="0070C0"/>
                </a:solidFill>
              </a:rPr>
              <a:t>Dircnf.txt </a:t>
            </a:r>
            <a:r>
              <a:rPr kumimoji="1" lang="ja-JP" altLang="en-US" dirty="0">
                <a:solidFill>
                  <a:srgbClr val="0070C0"/>
                </a:solidFill>
              </a:rPr>
              <a:t>に記載したメモ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06B5DB-7192-5759-0E49-936FA27D41BA}"/>
              </a:ext>
            </a:extLst>
          </p:cNvPr>
          <p:cNvSpPr txBox="1"/>
          <p:nvPr/>
        </p:nvSpPr>
        <p:spPr>
          <a:xfrm>
            <a:off x="6096000" y="1316736"/>
            <a:ext cx="503695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Port</a:t>
            </a:r>
            <a:r>
              <a:rPr kumimoji="1" lang="ja-JP" altLang="en-US" sz="2000" dirty="0"/>
              <a:t>には，</a:t>
            </a:r>
            <a:r>
              <a:rPr kumimoji="1" lang="en-US" altLang="ja-JP" sz="2000" dirty="0"/>
              <a:t>COM</a:t>
            </a:r>
            <a:r>
              <a:rPr kumimoji="1" lang="ja-JP" altLang="en-US" sz="2000" dirty="0"/>
              <a:t>番号の他，ボーレートや</a:t>
            </a:r>
            <a:endParaRPr kumimoji="1" lang="en-US" altLang="ja-JP" sz="2000" dirty="0"/>
          </a:p>
          <a:p>
            <a:r>
              <a:rPr kumimoji="1" lang="ja-JP" altLang="en-US" sz="2000" dirty="0"/>
              <a:t>データ長などの情報が必要な機種があります</a:t>
            </a:r>
          </a:p>
        </p:txBody>
      </p:sp>
    </p:spTree>
    <p:extLst>
      <p:ext uri="{BB962C8B-B14F-4D97-AF65-F5344CB8AC3E}">
        <p14:creationId xmlns:p14="http://schemas.microsoft.com/office/powerpoint/2010/main" val="3396628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ppcワークショップ2021_saito</Template>
  <TotalTime>1118</TotalTime>
  <Words>3356</Words>
  <Application>Microsoft Office PowerPoint</Application>
  <PresentationFormat>ワイド画面</PresentationFormat>
  <Paragraphs>412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4" baseType="lpstr">
      <vt:lpstr>Yu Gothic UI Semilight</vt:lpstr>
      <vt:lpstr>Lucida Sans Unicode</vt:lpstr>
      <vt:lpstr>Verdana</vt:lpstr>
      <vt:lpstr>Wingdings 2</vt:lpstr>
      <vt:lpstr>Wingdings 3</vt:lpstr>
      <vt:lpstr>ビジネス</vt:lpstr>
      <vt:lpstr>paperChart で 付属モジュール以外のプログラムを使用する</vt:lpstr>
      <vt:lpstr>オリジナルpaperChartに付属する機器モジュール</vt:lpstr>
      <vt:lpstr>paperChartのモジュールと設定ファイル</vt:lpstr>
      <vt:lpstr>設定ファイルを見てみよう (dircnf.txt)</vt:lpstr>
      <vt:lpstr>設定ファイルを見てみよう …重要な部分を抜粋</vt:lpstr>
      <vt:lpstr>module=xxxxx.exe を理解する</vt:lpstr>
      <vt:lpstr>KS.exe による 設定前後を見てみると</vt:lpstr>
      <vt:lpstr>/std_arg/ は必ず追加</vt:lpstr>
      <vt:lpstr>その他のパラメータは</vt:lpstr>
      <vt:lpstr>PpcCtrl.dll と .net Framework</vt:lpstr>
      <vt:lpstr>モジュール用設定ファイルについて</vt:lpstr>
      <vt:lpstr>paperChart で 利用できる 新しい(追加)モジュール</vt:lpstr>
      <vt:lpstr>設定ファイルの内容 (例： MaRoot.txt と Accumil.txt)</vt:lpstr>
      <vt:lpstr>設定ファイルのポイント</vt:lpstr>
      <vt:lpstr>設定のチェック</vt:lpstr>
      <vt:lpstr>PpcCtrl.dll のバージョンについて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paperChartで 付属するモジュール以外の プログラムを使用するには</dc:title>
  <dc:creator>斎藤 智彦</dc:creator>
  <cp:lastModifiedBy>斎藤 智彦</cp:lastModifiedBy>
  <cp:revision>1</cp:revision>
  <dcterms:created xsi:type="dcterms:W3CDTF">2022-10-13T09:40:20Z</dcterms:created>
  <dcterms:modified xsi:type="dcterms:W3CDTF">2022-10-24T09:45:41Z</dcterms:modified>
</cp:coreProperties>
</file>